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62" r:id="rId4"/>
    <p:sldId id="265" r:id="rId5"/>
    <p:sldId id="272" r:id="rId6"/>
    <p:sldId id="268" r:id="rId7"/>
    <p:sldId id="267" r:id="rId8"/>
    <p:sldId id="269" r:id="rId9"/>
    <p:sldId id="270" r:id="rId10"/>
    <p:sldId id="271" r:id="rId11"/>
    <p:sldId id="264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6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93E667-C3E2-435A-9D6E-1B8199974DE8}" type="doc">
      <dgm:prSet loTypeId="urn:microsoft.com/office/officeart/2005/8/layout/h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559B965A-8D2D-4409-A11A-8F3C8F133362}">
      <dgm:prSet phldrT="[Text]"/>
      <dgm:spPr/>
      <dgm:t>
        <a:bodyPr/>
        <a:lstStyle/>
        <a:p>
          <a:r>
            <a:rPr lang="en-US" noProof="0" dirty="0"/>
            <a:t>Business Owners</a:t>
          </a:r>
        </a:p>
      </dgm:t>
    </dgm:pt>
    <dgm:pt modelId="{3073C8D0-D3C2-479A-829E-2FE338E4A016}" type="parTrans" cxnId="{61F8E656-FBF6-4DCB-AA41-3ECAE73100FA}">
      <dgm:prSet/>
      <dgm:spPr/>
      <dgm:t>
        <a:bodyPr/>
        <a:lstStyle/>
        <a:p>
          <a:endParaRPr lang="en-US"/>
        </a:p>
      </dgm:t>
    </dgm:pt>
    <dgm:pt modelId="{10B23F7C-8F2B-40F2-85FC-C5F86125803E}" type="sibTrans" cxnId="{61F8E656-FBF6-4DCB-AA41-3ECAE73100FA}">
      <dgm:prSet/>
      <dgm:spPr/>
      <dgm:t>
        <a:bodyPr/>
        <a:lstStyle/>
        <a:p>
          <a:endParaRPr lang="en-US"/>
        </a:p>
      </dgm:t>
    </dgm:pt>
    <dgm:pt modelId="{D45BDE2C-950C-452A-8F91-AF392A3DC564}">
      <dgm:prSet phldrT="[Text]"/>
      <dgm:spPr/>
      <dgm:t>
        <a:bodyPr/>
        <a:lstStyle/>
        <a:p>
          <a:r>
            <a:rPr lang="en-US" noProof="0" dirty="0"/>
            <a:t>Marketing Campaigns</a:t>
          </a:r>
        </a:p>
      </dgm:t>
    </dgm:pt>
    <dgm:pt modelId="{3BB2B802-8D3B-457B-A91F-8E922D628962}" type="parTrans" cxnId="{869B26B2-1C3B-4956-B387-C14D38455FC1}">
      <dgm:prSet/>
      <dgm:spPr/>
      <dgm:t>
        <a:bodyPr/>
        <a:lstStyle/>
        <a:p>
          <a:endParaRPr lang="en-US"/>
        </a:p>
      </dgm:t>
    </dgm:pt>
    <dgm:pt modelId="{E587833A-21BB-4D08-995D-1562F9F38423}" type="sibTrans" cxnId="{869B26B2-1C3B-4956-B387-C14D38455FC1}">
      <dgm:prSet/>
      <dgm:spPr/>
      <dgm:t>
        <a:bodyPr/>
        <a:lstStyle/>
        <a:p>
          <a:endParaRPr lang="en-US"/>
        </a:p>
      </dgm:t>
    </dgm:pt>
    <dgm:pt modelId="{087DE499-32C0-41C5-98F5-04EC1961BDE8}">
      <dgm:prSet phldrT="[Text]"/>
      <dgm:spPr/>
      <dgm:t>
        <a:bodyPr/>
        <a:lstStyle/>
        <a:p>
          <a:r>
            <a:rPr lang="en-US" noProof="0" dirty="0"/>
            <a:t>Possible Expansions</a:t>
          </a:r>
        </a:p>
      </dgm:t>
    </dgm:pt>
    <dgm:pt modelId="{5900E05C-E358-4E08-9801-EB91BAD087F0}" type="parTrans" cxnId="{EA9506C9-7DF2-4BD6-809D-63E050ACDA9F}">
      <dgm:prSet/>
      <dgm:spPr/>
      <dgm:t>
        <a:bodyPr/>
        <a:lstStyle/>
        <a:p>
          <a:endParaRPr lang="en-US"/>
        </a:p>
      </dgm:t>
    </dgm:pt>
    <dgm:pt modelId="{77DE9FC4-DE60-4B32-B603-73A478DCF472}" type="sibTrans" cxnId="{EA9506C9-7DF2-4BD6-809D-63E050ACDA9F}">
      <dgm:prSet/>
      <dgm:spPr/>
      <dgm:t>
        <a:bodyPr/>
        <a:lstStyle/>
        <a:p>
          <a:endParaRPr lang="en-US"/>
        </a:p>
      </dgm:t>
    </dgm:pt>
    <dgm:pt modelId="{2E968D0F-7D14-4F8C-84B0-0E7A5BE6E27D}">
      <dgm:prSet phldrT="[Text]"/>
      <dgm:spPr/>
      <dgm:t>
        <a:bodyPr/>
        <a:lstStyle/>
        <a:p>
          <a:r>
            <a:rPr lang="es-VE" dirty="0"/>
            <a:t>WKO</a:t>
          </a:r>
          <a:endParaRPr lang="en-US" dirty="0"/>
        </a:p>
      </dgm:t>
    </dgm:pt>
    <dgm:pt modelId="{4372BEF7-B249-4D24-8D9B-7044D55E3CE5}" type="parTrans" cxnId="{2749ECE0-E973-49A0-9406-9A2F49E3C9C4}">
      <dgm:prSet/>
      <dgm:spPr/>
      <dgm:t>
        <a:bodyPr/>
        <a:lstStyle/>
        <a:p>
          <a:endParaRPr lang="en-US"/>
        </a:p>
      </dgm:t>
    </dgm:pt>
    <dgm:pt modelId="{73A5F2E8-5F65-4F55-9921-A51F3641A01B}" type="sibTrans" cxnId="{2749ECE0-E973-49A0-9406-9A2F49E3C9C4}">
      <dgm:prSet/>
      <dgm:spPr/>
      <dgm:t>
        <a:bodyPr/>
        <a:lstStyle/>
        <a:p>
          <a:endParaRPr lang="en-US"/>
        </a:p>
      </dgm:t>
    </dgm:pt>
    <dgm:pt modelId="{45DC7377-627B-429A-AEE8-E76440F9639B}">
      <dgm:prSet phldrT="[Text]"/>
      <dgm:spPr/>
      <dgm:t>
        <a:bodyPr/>
        <a:lstStyle/>
        <a:p>
          <a:r>
            <a:rPr lang="en-US" noProof="0" dirty="0"/>
            <a:t>Entrepreneur Assistance</a:t>
          </a:r>
        </a:p>
      </dgm:t>
    </dgm:pt>
    <dgm:pt modelId="{D15ADAFF-4A50-4DB1-9B00-E8CC289B5FC7}" type="parTrans" cxnId="{73FE6932-908B-4B93-860E-90873B26025D}">
      <dgm:prSet/>
      <dgm:spPr/>
      <dgm:t>
        <a:bodyPr/>
        <a:lstStyle/>
        <a:p>
          <a:endParaRPr lang="en-US"/>
        </a:p>
      </dgm:t>
    </dgm:pt>
    <dgm:pt modelId="{C6545628-9495-435E-8B4B-1CEC0CF55474}" type="sibTrans" cxnId="{73FE6932-908B-4B93-860E-90873B26025D}">
      <dgm:prSet/>
      <dgm:spPr/>
      <dgm:t>
        <a:bodyPr/>
        <a:lstStyle/>
        <a:p>
          <a:endParaRPr lang="en-US"/>
        </a:p>
      </dgm:t>
    </dgm:pt>
    <dgm:pt modelId="{A4503A6E-BDCC-40EE-B959-D98B54317B38}">
      <dgm:prSet phldrT="[Text]"/>
      <dgm:spPr/>
      <dgm:t>
        <a:bodyPr/>
        <a:lstStyle/>
        <a:p>
          <a:r>
            <a:rPr lang="en-US" noProof="0" dirty="0"/>
            <a:t>Policy Makers</a:t>
          </a:r>
        </a:p>
      </dgm:t>
    </dgm:pt>
    <dgm:pt modelId="{08854069-90E0-46E4-8CBD-1E26C3494503}" type="parTrans" cxnId="{21CF1209-57C3-4E4B-ACB2-36A3BE7ABAE9}">
      <dgm:prSet/>
      <dgm:spPr/>
      <dgm:t>
        <a:bodyPr/>
        <a:lstStyle/>
        <a:p>
          <a:endParaRPr lang="en-US"/>
        </a:p>
      </dgm:t>
    </dgm:pt>
    <dgm:pt modelId="{EFC76360-4F01-475E-B4C8-95B06B26CA2E}" type="sibTrans" cxnId="{21CF1209-57C3-4E4B-ACB2-36A3BE7ABAE9}">
      <dgm:prSet/>
      <dgm:spPr/>
      <dgm:t>
        <a:bodyPr/>
        <a:lstStyle/>
        <a:p>
          <a:endParaRPr lang="en-US"/>
        </a:p>
      </dgm:t>
    </dgm:pt>
    <dgm:pt modelId="{AB69CC1B-8439-46F9-A183-30BA6E6A33D3}">
      <dgm:prSet phldrT="[Text]"/>
      <dgm:spPr/>
      <dgm:t>
        <a:bodyPr/>
        <a:lstStyle/>
        <a:p>
          <a:r>
            <a:rPr lang="en-US" noProof="0" dirty="0"/>
            <a:t>Program Effectiveness and Coverage</a:t>
          </a:r>
        </a:p>
      </dgm:t>
    </dgm:pt>
    <dgm:pt modelId="{353D42F3-2569-4A89-A0C1-2B8A22FE313D}" type="parTrans" cxnId="{FFEC9511-92B2-40F3-99C9-7FFFB627740C}">
      <dgm:prSet/>
      <dgm:spPr/>
      <dgm:t>
        <a:bodyPr/>
        <a:lstStyle/>
        <a:p>
          <a:endParaRPr lang="en-US"/>
        </a:p>
      </dgm:t>
    </dgm:pt>
    <dgm:pt modelId="{77F06025-6943-4C44-B8CC-88952D11485F}" type="sibTrans" cxnId="{FFEC9511-92B2-40F3-99C9-7FFFB627740C}">
      <dgm:prSet/>
      <dgm:spPr/>
      <dgm:t>
        <a:bodyPr/>
        <a:lstStyle/>
        <a:p>
          <a:endParaRPr lang="en-US"/>
        </a:p>
      </dgm:t>
    </dgm:pt>
    <dgm:pt modelId="{17E7DA29-2344-40E2-92A6-65DB9EF75542}">
      <dgm:prSet phldrT="[Text]"/>
      <dgm:spPr/>
      <dgm:t>
        <a:bodyPr/>
        <a:lstStyle/>
        <a:p>
          <a:r>
            <a:rPr lang="en-US" noProof="0" dirty="0"/>
            <a:t>Students</a:t>
          </a:r>
        </a:p>
      </dgm:t>
    </dgm:pt>
    <dgm:pt modelId="{73A4FB0A-1F59-453D-AB1B-B165D9F46A24}" type="parTrans" cxnId="{05137E0A-E383-4724-9A06-B8995F893268}">
      <dgm:prSet/>
      <dgm:spPr/>
      <dgm:t>
        <a:bodyPr/>
        <a:lstStyle/>
        <a:p>
          <a:endParaRPr lang="en-US"/>
        </a:p>
      </dgm:t>
    </dgm:pt>
    <dgm:pt modelId="{38FC5228-ED00-47DD-B170-2DA6EB81C617}" type="sibTrans" cxnId="{05137E0A-E383-4724-9A06-B8995F893268}">
      <dgm:prSet/>
      <dgm:spPr/>
      <dgm:t>
        <a:bodyPr/>
        <a:lstStyle/>
        <a:p>
          <a:endParaRPr lang="en-US"/>
        </a:p>
      </dgm:t>
    </dgm:pt>
    <dgm:pt modelId="{C746E10A-F7C9-480E-AC2C-42F141A8F9E0}">
      <dgm:prSet phldrT="[Text]"/>
      <dgm:spPr/>
      <dgm:t>
        <a:bodyPr/>
        <a:lstStyle/>
        <a:p>
          <a:r>
            <a:rPr lang="en-US" noProof="0" dirty="0" err="1"/>
            <a:t>Freie</a:t>
          </a:r>
          <a:r>
            <a:rPr lang="en-US" noProof="0" dirty="0"/>
            <a:t> </a:t>
          </a:r>
          <a:r>
            <a:rPr lang="en-US" noProof="0" dirty="0" err="1"/>
            <a:t>Lokal</a:t>
          </a:r>
          <a:endParaRPr lang="en-US" noProof="0" dirty="0"/>
        </a:p>
      </dgm:t>
    </dgm:pt>
    <dgm:pt modelId="{61E8F159-0C92-42EE-B577-AB298DB19DD3}" type="parTrans" cxnId="{095DF7A0-506C-4674-B751-4E20D770D79F}">
      <dgm:prSet/>
      <dgm:spPr/>
      <dgm:t>
        <a:bodyPr/>
        <a:lstStyle/>
        <a:p>
          <a:endParaRPr lang="en-US"/>
        </a:p>
      </dgm:t>
    </dgm:pt>
    <dgm:pt modelId="{9441E283-A8D5-4632-8628-5826A2AD06E6}" type="sibTrans" cxnId="{095DF7A0-506C-4674-B751-4E20D770D79F}">
      <dgm:prSet/>
      <dgm:spPr/>
      <dgm:t>
        <a:bodyPr/>
        <a:lstStyle/>
        <a:p>
          <a:endParaRPr lang="en-US"/>
        </a:p>
      </dgm:t>
    </dgm:pt>
    <dgm:pt modelId="{547127CA-7C51-42C9-9102-89499B7AAF0B}">
      <dgm:prSet phldrT="[Text]"/>
      <dgm:spPr/>
      <dgm:t>
        <a:bodyPr/>
        <a:lstStyle/>
        <a:p>
          <a:r>
            <a:rPr lang="en-US" noProof="0" dirty="0"/>
            <a:t>Research</a:t>
          </a:r>
        </a:p>
      </dgm:t>
    </dgm:pt>
    <dgm:pt modelId="{287C85CD-AFBE-4D88-B6A3-3DCBCFDC0F77}" type="parTrans" cxnId="{AD404218-541F-4327-B004-7817C762E8EC}">
      <dgm:prSet/>
      <dgm:spPr/>
      <dgm:t>
        <a:bodyPr/>
        <a:lstStyle/>
        <a:p>
          <a:endParaRPr lang="en-US"/>
        </a:p>
      </dgm:t>
    </dgm:pt>
    <dgm:pt modelId="{D33E173F-6861-4811-AC3F-C3FEA497628F}" type="sibTrans" cxnId="{AD404218-541F-4327-B004-7817C762E8EC}">
      <dgm:prSet/>
      <dgm:spPr/>
      <dgm:t>
        <a:bodyPr/>
        <a:lstStyle/>
        <a:p>
          <a:endParaRPr lang="en-US"/>
        </a:p>
      </dgm:t>
    </dgm:pt>
    <dgm:pt modelId="{D050915C-0CE8-4584-AB51-0A0FC7C84AEB}">
      <dgm:prSet phldrT="[Text]"/>
      <dgm:spPr/>
      <dgm:t>
        <a:bodyPr/>
        <a:lstStyle/>
        <a:p>
          <a:r>
            <a:rPr lang="en-US" noProof="0" dirty="0"/>
            <a:t>Population’s requirements</a:t>
          </a:r>
        </a:p>
      </dgm:t>
    </dgm:pt>
    <dgm:pt modelId="{21E0D7D2-A5DE-400E-A935-80974AF4DB42}" type="parTrans" cxnId="{C73CADDA-243C-44CE-B3A6-7F0AC111EF29}">
      <dgm:prSet/>
      <dgm:spPr/>
      <dgm:t>
        <a:bodyPr/>
        <a:lstStyle/>
        <a:p>
          <a:endParaRPr lang="en-US"/>
        </a:p>
      </dgm:t>
    </dgm:pt>
    <dgm:pt modelId="{5D429F56-EA95-4B3A-9091-6B7349F3AEDF}" type="sibTrans" cxnId="{C73CADDA-243C-44CE-B3A6-7F0AC111EF29}">
      <dgm:prSet/>
      <dgm:spPr/>
      <dgm:t>
        <a:bodyPr/>
        <a:lstStyle/>
        <a:p>
          <a:endParaRPr lang="en-US"/>
        </a:p>
      </dgm:t>
    </dgm:pt>
    <dgm:pt modelId="{22881F1C-16CB-413F-8D1A-E3FC60EF3493}" type="pres">
      <dgm:prSet presAssocID="{3893E667-C3E2-435A-9D6E-1B8199974DE8}" presName="Name0" presStyleCnt="0">
        <dgm:presLayoutVars>
          <dgm:dir/>
          <dgm:animLvl val="lvl"/>
          <dgm:resizeHandles val="exact"/>
        </dgm:presLayoutVars>
      </dgm:prSet>
      <dgm:spPr/>
    </dgm:pt>
    <dgm:pt modelId="{F0350E0A-38E1-468A-950B-CE84441EEF42}" type="pres">
      <dgm:prSet presAssocID="{559B965A-8D2D-4409-A11A-8F3C8F133362}" presName="composite" presStyleCnt="0"/>
      <dgm:spPr/>
    </dgm:pt>
    <dgm:pt modelId="{58A7CE15-7E32-4D94-9949-823D544C08EA}" type="pres">
      <dgm:prSet presAssocID="{559B965A-8D2D-4409-A11A-8F3C8F133362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8BBAE53D-5C30-4F37-BE22-3D93891F2C04}" type="pres">
      <dgm:prSet presAssocID="{559B965A-8D2D-4409-A11A-8F3C8F133362}" presName="desTx" presStyleLbl="alignAccFollowNode1" presStyleIdx="0" presStyleCnt="4">
        <dgm:presLayoutVars>
          <dgm:bulletEnabled val="1"/>
        </dgm:presLayoutVars>
      </dgm:prSet>
      <dgm:spPr/>
    </dgm:pt>
    <dgm:pt modelId="{73272AF0-0A2C-44CB-89E5-2E3D143021EE}" type="pres">
      <dgm:prSet presAssocID="{10B23F7C-8F2B-40F2-85FC-C5F86125803E}" presName="space" presStyleCnt="0"/>
      <dgm:spPr/>
    </dgm:pt>
    <dgm:pt modelId="{BDE77AF5-3CB7-456B-BAA4-6BC400B25C20}" type="pres">
      <dgm:prSet presAssocID="{2E968D0F-7D14-4F8C-84B0-0E7A5BE6E27D}" presName="composite" presStyleCnt="0"/>
      <dgm:spPr/>
    </dgm:pt>
    <dgm:pt modelId="{2630E344-98D3-493B-9738-EBF9C4DC98D0}" type="pres">
      <dgm:prSet presAssocID="{2E968D0F-7D14-4F8C-84B0-0E7A5BE6E27D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D3EDE206-274A-4B98-8C09-5AFE7695D7AF}" type="pres">
      <dgm:prSet presAssocID="{2E968D0F-7D14-4F8C-84B0-0E7A5BE6E27D}" presName="desTx" presStyleLbl="alignAccFollowNode1" presStyleIdx="1" presStyleCnt="4">
        <dgm:presLayoutVars>
          <dgm:bulletEnabled val="1"/>
        </dgm:presLayoutVars>
      </dgm:prSet>
      <dgm:spPr/>
    </dgm:pt>
    <dgm:pt modelId="{6AA58F27-AB54-4D30-880B-ADCF6E91F286}" type="pres">
      <dgm:prSet presAssocID="{73A5F2E8-5F65-4F55-9921-A51F3641A01B}" presName="space" presStyleCnt="0"/>
      <dgm:spPr/>
    </dgm:pt>
    <dgm:pt modelId="{76E52345-4238-4848-8D5F-4C3BC43568AD}" type="pres">
      <dgm:prSet presAssocID="{A4503A6E-BDCC-40EE-B959-D98B54317B38}" presName="composite" presStyleCnt="0"/>
      <dgm:spPr/>
    </dgm:pt>
    <dgm:pt modelId="{61189050-250F-4542-B9A4-6021FFC01CAC}" type="pres">
      <dgm:prSet presAssocID="{A4503A6E-BDCC-40EE-B959-D98B54317B38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77C95795-47EB-425E-9934-DDBFF68E15F7}" type="pres">
      <dgm:prSet presAssocID="{A4503A6E-BDCC-40EE-B959-D98B54317B38}" presName="desTx" presStyleLbl="alignAccFollowNode1" presStyleIdx="2" presStyleCnt="4">
        <dgm:presLayoutVars>
          <dgm:bulletEnabled val="1"/>
        </dgm:presLayoutVars>
      </dgm:prSet>
      <dgm:spPr/>
    </dgm:pt>
    <dgm:pt modelId="{8C5E4DA9-FBF2-4DEE-AD1B-5FBE6447B175}" type="pres">
      <dgm:prSet presAssocID="{EFC76360-4F01-475E-B4C8-95B06B26CA2E}" presName="space" presStyleCnt="0"/>
      <dgm:spPr/>
    </dgm:pt>
    <dgm:pt modelId="{B8AD4C84-848F-4A44-AC6E-F4B213295389}" type="pres">
      <dgm:prSet presAssocID="{17E7DA29-2344-40E2-92A6-65DB9EF75542}" presName="composite" presStyleCnt="0"/>
      <dgm:spPr/>
    </dgm:pt>
    <dgm:pt modelId="{958E9057-33A5-429E-8DE7-4DF2E93A05F8}" type="pres">
      <dgm:prSet presAssocID="{17E7DA29-2344-40E2-92A6-65DB9EF75542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5041FB1-4392-421A-AEFA-531A377E8986}" type="pres">
      <dgm:prSet presAssocID="{17E7DA29-2344-40E2-92A6-65DB9EF75542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9F6C3303-ED38-4693-9CE4-A9A452336810}" type="presOf" srcId="{D050915C-0CE8-4584-AB51-0A0FC7C84AEB}" destId="{77C95795-47EB-425E-9934-DDBFF68E15F7}" srcOrd="0" destOrd="1" presId="urn:microsoft.com/office/officeart/2005/8/layout/hList1"/>
    <dgm:cxn modelId="{21CF1209-57C3-4E4B-ACB2-36A3BE7ABAE9}" srcId="{3893E667-C3E2-435A-9D6E-1B8199974DE8}" destId="{A4503A6E-BDCC-40EE-B959-D98B54317B38}" srcOrd="2" destOrd="0" parTransId="{08854069-90E0-46E4-8CBD-1E26C3494503}" sibTransId="{EFC76360-4F01-475E-B4C8-95B06B26CA2E}"/>
    <dgm:cxn modelId="{05137E0A-E383-4724-9A06-B8995F893268}" srcId="{3893E667-C3E2-435A-9D6E-1B8199974DE8}" destId="{17E7DA29-2344-40E2-92A6-65DB9EF75542}" srcOrd="3" destOrd="0" parTransId="{73A4FB0A-1F59-453D-AB1B-B165D9F46A24}" sibTransId="{38FC5228-ED00-47DD-B170-2DA6EB81C617}"/>
    <dgm:cxn modelId="{7E72390C-A36A-49DB-9884-DE3385CD0FD4}" type="presOf" srcId="{A4503A6E-BDCC-40EE-B959-D98B54317B38}" destId="{61189050-250F-4542-B9A4-6021FFC01CAC}" srcOrd="0" destOrd="0" presId="urn:microsoft.com/office/officeart/2005/8/layout/hList1"/>
    <dgm:cxn modelId="{FFEC9511-92B2-40F3-99C9-7FFFB627740C}" srcId="{A4503A6E-BDCC-40EE-B959-D98B54317B38}" destId="{AB69CC1B-8439-46F9-A183-30BA6E6A33D3}" srcOrd="0" destOrd="0" parTransId="{353D42F3-2569-4A89-A0C1-2B8A22FE313D}" sibTransId="{77F06025-6943-4C44-B8CC-88952D11485F}"/>
    <dgm:cxn modelId="{AD404218-541F-4327-B004-7817C762E8EC}" srcId="{17E7DA29-2344-40E2-92A6-65DB9EF75542}" destId="{547127CA-7C51-42C9-9102-89499B7AAF0B}" srcOrd="0" destOrd="0" parTransId="{287C85CD-AFBE-4D88-B6A3-3DCBCFDC0F77}" sibTransId="{D33E173F-6861-4811-AC3F-C3FEA497628F}"/>
    <dgm:cxn modelId="{62E76B29-6233-467B-B984-CE8028F5B63D}" type="presOf" srcId="{3893E667-C3E2-435A-9D6E-1B8199974DE8}" destId="{22881F1C-16CB-413F-8D1A-E3FC60EF3493}" srcOrd="0" destOrd="0" presId="urn:microsoft.com/office/officeart/2005/8/layout/hList1"/>
    <dgm:cxn modelId="{73FE6932-908B-4B93-860E-90873B26025D}" srcId="{2E968D0F-7D14-4F8C-84B0-0E7A5BE6E27D}" destId="{45DC7377-627B-429A-AEE8-E76440F9639B}" srcOrd="0" destOrd="0" parTransId="{D15ADAFF-4A50-4DB1-9B00-E8CC289B5FC7}" sibTransId="{C6545628-9495-435E-8B4B-1CEC0CF55474}"/>
    <dgm:cxn modelId="{8A9AC349-2330-4C4D-8EB4-CD71B8905B70}" type="presOf" srcId="{2E968D0F-7D14-4F8C-84B0-0E7A5BE6E27D}" destId="{2630E344-98D3-493B-9738-EBF9C4DC98D0}" srcOrd="0" destOrd="0" presId="urn:microsoft.com/office/officeart/2005/8/layout/hList1"/>
    <dgm:cxn modelId="{61F8E656-FBF6-4DCB-AA41-3ECAE73100FA}" srcId="{3893E667-C3E2-435A-9D6E-1B8199974DE8}" destId="{559B965A-8D2D-4409-A11A-8F3C8F133362}" srcOrd="0" destOrd="0" parTransId="{3073C8D0-D3C2-479A-829E-2FE338E4A016}" sibTransId="{10B23F7C-8F2B-40F2-85FC-C5F86125803E}"/>
    <dgm:cxn modelId="{095DF7A0-506C-4674-B751-4E20D770D79F}" srcId="{2E968D0F-7D14-4F8C-84B0-0E7A5BE6E27D}" destId="{C746E10A-F7C9-480E-AC2C-42F141A8F9E0}" srcOrd="1" destOrd="0" parTransId="{61E8F159-0C92-42EE-B577-AB298DB19DD3}" sibTransId="{9441E283-A8D5-4632-8628-5826A2AD06E6}"/>
    <dgm:cxn modelId="{869B26B2-1C3B-4956-B387-C14D38455FC1}" srcId="{559B965A-8D2D-4409-A11A-8F3C8F133362}" destId="{D45BDE2C-950C-452A-8F91-AF392A3DC564}" srcOrd="0" destOrd="0" parTransId="{3BB2B802-8D3B-457B-A91F-8E922D628962}" sibTransId="{E587833A-21BB-4D08-995D-1562F9F38423}"/>
    <dgm:cxn modelId="{415465B6-FC89-4545-8CDB-BE8B13C2D65C}" type="presOf" srcId="{559B965A-8D2D-4409-A11A-8F3C8F133362}" destId="{58A7CE15-7E32-4D94-9949-823D544C08EA}" srcOrd="0" destOrd="0" presId="urn:microsoft.com/office/officeart/2005/8/layout/hList1"/>
    <dgm:cxn modelId="{890050BD-A732-42E6-8107-A88757A72C82}" type="presOf" srcId="{087DE499-32C0-41C5-98F5-04EC1961BDE8}" destId="{8BBAE53D-5C30-4F37-BE22-3D93891F2C04}" srcOrd="0" destOrd="1" presId="urn:microsoft.com/office/officeart/2005/8/layout/hList1"/>
    <dgm:cxn modelId="{0D3A59C0-9E8F-42F9-A69D-2B14B12CCAA8}" type="presOf" srcId="{C746E10A-F7C9-480E-AC2C-42F141A8F9E0}" destId="{D3EDE206-274A-4B98-8C09-5AFE7695D7AF}" srcOrd="0" destOrd="1" presId="urn:microsoft.com/office/officeart/2005/8/layout/hList1"/>
    <dgm:cxn modelId="{07ECFEC0-C49C-46CA-AF03-7940523AA457}" type="presOf" srcId="{D45BDE2C-950C-452A-8F91-AF392A3DC564}" destId="{8BBAE53D-5C30-4F37-BE22-3D93891F2C04}" srcOrd="0" destOrd="0" presId="urn:microsoft.com/office/officeart/2005/8/layout/hList1"/>
    <dgm:cxn modelId="{16D27DC3-8907-43FF-B748-99EA7529EA45}" type="presOf" srcId="{17E7DA29-2344-40E2-92A6-65DB9EF75542}" destId="{958E9057-33A5-429E-8DE7-4DF2E93A05F8}" srcOrd="0" destOrd="0" presId="urn:microsoft.com/office/officeart/2005/8/layout/hList1"/>
    <dgm:cxn modelId="{EA9506C9-7DF2-4BD6-809D-63E050ACDA9F}" srcId="{559B965A-8D2D-4409-A11A-8F3C8F133362}" destId="{087DE499-32C0-41C5-98F5-04EC1961BDE8}" srcOrd="1" destOrd="0" parTransId="{5900E05C-E358-4E08-9801-EB91BAD087F0}" sibTransId="{77DE9FC4-DE60-4B32-B603-73A478DCF472}"/>
    <dgm:cxn modelId="{41279CCA-7481-4390-9F9B-3F3EEA525546}" type="presOf" srcId="{45DC7377-627B-429A-AEE8-E76440F9639B}" destId="{D3EDE206-274A-4B98-8C09-5AFE7695D7AF}" srcOrd="0" destOrd="0" presId="urn:microsoft.com/office/officeart/2005/8/layout/hList1"/>
    <dgm:cxn modelId="{C73CADDA-243C-44CE-B3A6-7F0AC111EF29}" srcId="{A4503A6E-BDCC-40EE-B959-D98B54317B38}" destId="{D050915C-0CE8-4584-AB51-0A0FC7C84AEB}" srcOrd="1" destOrd="0" parTransId="{21E0D7D2-A5DE-400E-A935-80974AF4DB42}" sibTransId="{5D429F56-EA95-4B3A-9091-6B7349F3AEDF}"/>
    <dgm:cxn modelId="{2749ECE0-E973-49A0-9406-9A2F49E3C9C4}" srcId="{3893E667-C3E2-435A-9D6E-1B8199974DE8}" destId="{2E968D0F-7D14-4F8C-84B0-0E7A5BE6E27D}" srcOrd="1" destOrd="0" parTransId="{4372BEF7-B249-4D24-8D9B-7044D55E3CE5}" sibTransId="{73A5F2E8-5F65-4F55-9921-A51F3641A01B}"/>
    <dgm:cxn modelId="{4B3891FB-7118-4428-955E-0493999E8298}" type="presOf" srcId="{547127CA-7C51-42C9-9102-89499B7AAF0B}" destId="{05041FB1-4392-421A-AEFA-531A377E8986}" srcOrd="0" destOrd="0" presId="urn:microsoft.com/office/officeart/2005/8/layout/hList1"/>
    <dgm:cxn modelId="{A598BBFB-022A-4E04-AA19-8EE6B44079FC}" type="presOf" srcId="{AB69CC1B-8439-46F9-A183-30BA6E6A33D3}" destId="{77C95795-47EB-425E-9934-DDBFF68E15F7}" srcOrd="0" destOrd="0" presId="urn:microsoft.com/office/officeart/2005/8/layout/hList1"/>
    <dgm:cxn modelId="{1DDF789D-FC88-47FA-AF71-0F783E1D89EA}" type="presParOf" srcId="{22881F1C-16CB-413F-8D1A-E3FC60EF3493}" destId="{F0350E0A-38E1-468A-950B-CE84441EEF42}" srcOrd="0" destOrd="0" presId="urn:microsoft.com/office/officeart/2005/8/layout/hList1"/>
    <dgm:cxn modelId="{5188AD58-6D67-4E2E-9C44-AF15EAABC67B}" type="presParOf" srcId="{F0350E0A-38E1-468A-950B-CE84441EEF42}" destId="{58A7CE15-7E32-4D94-9949-823D544C08EA}" srcOrd="0" destOrd="0" presId="urn:microsoft.com/office/officeart/2005/8/layout/hList1"/>
    <dgm:cxn modelId="{67C54D73-EC19-4D66-A421-6F0E07C861E9}" type="presParOf" srcId="{F0350E0A-38E1-468A-950B-CE84441EEF42}" destId="{8BBAE53D-5C30-4F37-BE22-3D93891F2C04}" srcOrd="1" destOrd="0" presId="urn:microsoft.com/office/officeart/2005/8/layout/hList1"/>
    <dgm:cxn modelId="{1EB7F2C9-31DB-43A7-AB11-1DA843D53A47}" type="presParOf" srcId="{22881F1C-16CB-413F-8D1A-E3FC60EF3493}" destId="{73272AF0-0A2C-44CB-89E5-2E3D143021EE}" srcOrd="1" destOrd="0" presId="urn:microsoft.com/office/officeart/2005/8/layout/hList1"/>
    <dgm:cxn modelId="{22C88BEA-2D6D-4D24-8CDF-49CBFDD76D1B}" type="presParOf" srcId="{22881F1C-16CB-413F-8D1A-E3FC60EF3493}" destId="{BDE77AF5-3CB7-456B-BAA4-6BC400B25C20}" srcOrd="2" destOrd="0" presId="urn:microsoft.com/office/officeart/2005/8/layout/hList1"/>
    <dgm:cxn modelId="{1A4ACBAA-E490-4E8F-80B2-44ED58433B16}" type="presParOf" srcId="{BDE77AF5-3CB7-456B-BAA4-6BC400B25C20}" destId="{2630E344-98D3-493B-9738-EBF9C4DC98D0}" srcOrd="0" destOrd="0" presId="urn:microsoft.com/office/officeart/2005/8/layout/hList1"/>
    <dgm:cxn modelId="{77239FBB-6C51-468C-9099-97EC8B50EB63}" type="presParOf" srcId="{BDE77AF5-3CB7-456B-BAA4-6BC400B25C20}" destId="{D3EDE206-274A-4B98-8C09-5AFE7695D7AF}" srcOrd="1" destOrd="0" presId="urn:microsoft.com/office/officeart/2005/8/layout/hList1"/>
    <dgm:cxn modelId="{57645B56-E6B9-41AF-A5B2-36F82BAF1B71}" type="presParOf" srcId="{22881F1C-16CB-413F-8D1A-E3FC60EF3493}" destId="{6AA58F27-AB54-4D30-880B-ADCF6E91F286}" srcOrd="3" destOrd="0" presId="urn:microsoft.com/office/officeart/2005/8/layout/hList1"/>
    <dgm:cxn modelId="{8E93537B-5215-4009-AC2E-14DAB9D474B5}" type="presParOf" srcId="{22881F1C-16CB-413F-8D1A-E3FC60EF3493}" destId="{76E52345-4238-4848-8D5F-4C3BC43568AD}" srcOrd="4" destOrd="0" presId="urn:microsoft.com/office/officeart/2005/8/layout/hList1"/>
    <dgm:cxn modelId="{A57CD27E-964D-46FE-A24B-4DF337B87F6A}" type="presParOf" srcId="{76E52345-4238-4848-8D5F-4C3BC43568AD}" destId="{61189050-250F-4542-B9A4-6021FFC01CAC}" srcOrd="0" destOrd="0" presId="urn:microsoft.com/office/officeart/2005/8/layout/hList1"/>
    <dgm:cxn modelId="{38F2743A-7AF5-4042-BA90-1714BA37DF09}" type="presParOf" srcId="{76E52345-4238-4848-8D5F-4C3BC43568AD}" destId="{77C95795-47EB-425E-9934-DDBFF68E15F7}" srcOrd="1" destOrd="0" presId="urn:microsoft.com/office/officeart/2005/8/layout/hList1"/>
    <dgm:cxn modelId="{808697A6-BAF7-4BDB-81A6-5FC9CC1F7BA3}" type="presParOf" srcId="{22881F1C-16CB-413F-8D1A-E3FC60EF3493}" destId="{8C5E4DA9-FBF2-4DEE-AD1B-5FBE6447B175}" srcOrd="5" destOrd="0" presId="urn:microsoft.com/office/officeart/2005/8/layout/hList1"/>
    <dgm:cxn modelId="{B75DC70C-81E8-45A4-A391-E666D1D0D1B8}" type="presParOf" srcId="{22881F1C-16CB-413F-8D1A-E3FC60EF3493}" destId="{B8AD4C84-848F-4A44-AC6E-F4B213295389}" srcOrd="6" destOrd="0" presId="urn:microsoft.com/office/officeart/2005/8/layout/hList1"/>
    <dgm:cxn modelId="{6F15505A-718A-49B6-8459-B52344DE6B15}" type="presParOf" srcId="{B8AD4C84-848F-4A44-AC6E-F4B213295389}" destId="{958E9057-33A5-429E-8DE7-4DF2E93A05F8}" srcOrd="0" destOrd="0" presId="urn:microsoft.com/office/officeart/2005/8/layout/hList1"/>
    <dgm:cxn modelId="{8ED8113B-63FE-40B8-8B39-950276763CB5}" type="presParOf" srcId="{B8AD4C84-848F-4A44-AC6E-F4B213295389}" destId="{05041FB1-4392-421A-AEFA-531A377E898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97A83D-2786-4AC7-9417-BD0A4C47EF2B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D833392-1C42-4621-932B-DBDC76775ADB}">
      <dgm:prSet phldrT="[Text]"/>
      <dgm:spPr/>
      <dgm:t>
        <a:bodyPr/>
        <a:lstStyle/>
        <a:p>
          <a:r>
            <a:rPr lang="en-US" dirty="0"/>
            <a:t>By Age Group</a:t>
          </a:r>
        </a:p>
      </dgm:t>
    </dgm:pt>
    <dgm:pt modelId="{B125BC46-5F7B-467E-A225-79E39860754D}" type="parTrans" cxnId="{0F907704-5717-494E-9C1B-55A0F622345B}">
      <dgm:prSet/>
      <dgm:spPr/>
      <dgm:t>
        <a:bodyPr/>
        <a:lstStyle/>
        <a:p>
          <a:endParaRPr lang="en-US"/>
        </a:p>
      </dgm:t>
    </dgm:pt>
    <dgm:pt modelId="{584070C7-08AC-48AA-90C9-F9D9DCD935F0}" type="sibTrans" cxnId="{0F907704-5717-494E-9C1B-55A0F622345B}">
      <dgm:prSet/>
      <dgm:spPr/>
      <dgm:t>
        <a:bodyPr/>
        <a:lstStyle/>
        <a:p>
          <a:endParaRPr lang="en-US"/>
        </a:p>
      </dgm:t>
    </dgm:pt>
    <dgm:pt modelId="{E7FF5651-6192-45A0-9CDA-33746773AC74}">
      <dgm:prSet phldrT="[Text]"/>
      <dgm:spPr/>
      <dgm:t>
        <a:bodyPr/>
        <a:lstStyle/>
        <a:p>
          <a:r>
            <a:rPr lang="en-US" dirty="0"/>
            <a:t>By Nationality</a:t>
          </a:r>
        </a:p>
      </dgm:t>
    </dgm:pt>
    <dgm:pt modelId="{BA44C972-5BCD-4DA6-978D-C5CB236C2EB3}" type="parTrans" cxnId="{AB0FF645-315B-4DA7-B586-142081B126AF}">
      <dgm:prSet/>
      <dgm:spPr/>
      <dgm:t>
        <a:bodyPr/>
        <a:lstStyle/>
        <a:p>
          <a:endParaRPr lang="en-US"/>
        </a:p>
      </dgm:t>
    </dgm:pt>
    <dgm:pt modelId="{D5DBB2FE-5BA6-4E66-8759-7BF8C92BE2CE}" type="sibTrans" cxnId="{AB0FF645-315B-4DA7-B586-142081B126AF}">
      <dgm:prSet/>
      <dgm:spPr/>
      <dgm:t>
        <a:bodyPr/>
        <a:lstStyle/>
        <a:p>
          <a:endParaRPr lang="en-US"/>
        </a:p>
      </dgm:t>
    </dgm:pt>
    <dgm:pt modelId="{1DDC7143-B8F3-4ACC-B82C-45972E86CF5F}">
      <dgm:prSet phldrT="[Text]"/>
      <dgm:spPr/>
      <dgm:t>
        <a:bodyPr/>
        <a:lstStyle/>
        <a:p>
          <a:r>
            <a:rPr lang="en-US" dirty="0"/>
            <a:t>By Income</a:t>
          </a:r>
        </a:p>
      </dgm:t>
    </dgm:pt>
    <dgm:pt modelId="{2F021AE4-E83C-4F82-9025-4E94BB41D7A4}" type="parTrans" cxnId="{BEC2A5C7-6E65-4A4A-9A5C-0A5AAE82461B}">
      <dgm:prSet/>
      <dgm:spPr/>
      <dgm:t>
        <a:bodyPr/>
        <a:lstStyle/>
        <a:p>
          <a:endParaRPr lang="en-US"/>
        </a:p>
      </dgm:t>
    </dgm:pt>
    <dgm:pt modelId="{5A12860C-2A89-4BF1-AF2A-7A3CD7E6E0EA}" type="sibTrans" cxnId="{BEC2A5C7-6E65-4A4A-9A5C-0A5AAE82461B}">
      <dgm:prSet/>
      <dgm:spPr/>
      <dgm:t>
        <a:bodyPr/>
        <a:lstStyle/>
        <a:p>
          <a:endParaRPr lang="en-US"/>
        </a:p>
      </dgm:t>
    </dgm:pt>
    <dgm:pt modelId="{A5BBCFBC-E0CB-4115-8CBA-65219AA0E0A3}">
      <dgm:prSet phldrT="[Text]"/>
      <dgm:spPr/>
      <dgm:t>
        <a:bodyPr/>
        <a:lstStyle/>
        <a:p>
          <a:r>
            <a:rPr lang="en-US" dirty="0"/>
            <a:t>Vie_303.csv</a:t>
          </a:r>
        </a:p>
      </dgm:t>
    </dgm:pt>
    <dgm:pt modelId="{EA5EAF0D-FF3F-4E72-9DAE-9F59B59CE57F}" type="parTrans" cxnId="{0A29B6B5-5000-43EC-B86B-20CA0518FEB4}">
      <dgm:prSet/>
      <dgm:spPr/>
      <dgm:t>
        <a:bodyPr/>
        <a:lstStyle/>
        <a:p>
          <a:endParaRPr lang="en-US"/>
        </a:p>
      </dgm:t>
    </dgm:pt>
    <dgm:pt modelId="{9E9DA253-DF87-4635-9208-62A6D5FCD6AC}" type="sibTrans" cxnId="{0A29B6B5-5000-43EC-B86B-20CA0518FEB4}">
      <dgm:prSet/>
      <dgm:spPr/>
      <dgm:t>
        <a:bodyPr/>
        <a:lstStyle/>
        <a:p>
          <a:endParaRPr lang="en-US"/>
        </a:p>
      </dgm:t>
    </dgm:pt>
    <dgm:pt modelId="{C0ECE03B-7BF8-4D0A-96B1-25AA7C2641AB}">
      <dgm:prSet phldrT="[Text]"/>
      <dgm:spPr/>
      <dgm:t>
        <a:bodyPr/>
        <a:lstStyle/>
        <a:p>
          <a:r>
            <a:rPr lang="en-US" dirty="0"/>
            <a:t>By Gender</a:t>
          </a:r>
        </a:p>
      </dgm:t>
    </dgm:pt>
    <dgm:pt modelId="{FCC55DFD-6673-43B3-91C1-92E63E9A33B1}" type="parTrans" cxnId="{44E07E2E-8DF2-4100-B9B6-95DB2FA5DD38}">
      <dgm:prSet/>
      <dgm:spPr/>
      <dgm:t>
        <a:bodyPr/>
        <a:lstStyle/>
        <a:p>
          <a:endParaRPr lang="en-US"/>
        </a:p>
      </dgm:t>
    </dgm:pt>
    <dgm:pt modelId="{ABBC1318-CDC1-4032-8938-D873B3288743}" type="sibTrans" cxnId="{44E07E2E-8DF2-4100-B9B6-95DB2FA5DD38}">
      <dgm:prSet/>
      <dgm:spPr/>
      <dgm:t>
        <a:bodyPr/>
        <a:lstStyle/>
        <a:p>
          <a:endParaRPr lang="en-US"/>
        </a:p>
      </dgm:t>
    </dgm:pt>
    <dgm:pt modelId="{F1849E08-6C24-497E-8C62-5F77FB55699B}">
      <dgm:prSet phldrT="[Text]"/>
      <dgm:spPr/>
      <dgm:t>
        <a:bodyPr/>
        <a:lstStyle/>
        <a:p>
          <a:r>
            <a:rPr lang="en-US" dirty="0"/>
            <a:t>Vie_304.csv</a:t>
          </a:r>
        </a:p>
      </dgm:t>
    </dgm:pt>
    <dgm:pt modelId="{A52E2117-BD7D-4641-92A0-47CED520EEED}" type="parTrans" cxnId="{51788F2F-AE85-4410-9F91-FFDC44FB5B31}">
      <dgm:prSet/>
      <dgm:spPr/>
      <dgm:t>
        <a:bodyPr/>
        <a:lstStyle/>
        <a:p>
          <a:endParaRPr lang="en-US"/>
        </a:p>
      </dgm:t>
    </dgm:pt>
    <dgm:pt modelId="{20A7D6C4-F351-4747-8C61-40A83A184043}" type="sibTrans" cxnId="{51788F2F-AE85-4410-9F91-FFDC44FB5B31}">
      <dgm:prSet/>
      <dgm:spPr/>
      <dgm:t>
        <a:bodyPr/>
        <a:lstStyle/>
        <a:p>
          <a:endParaRPr lang="en-US"/>
        </a:p>
      </dgm:t>
    </dgm:pt>
    <dgm:pt modelId="{137736D9-0551-4691-8FF5-7D3F016E5B61}">
      <dgm:prSet phldrT="[Text]"/>
      <dgm:spPr/>
      <dgm:t>
        <a:bodyPr/>
        <a:lstStyle/>
        <a:p>
          <a:r>
            <a:rPr lang="en-US" dirty="0"/>
            <a:t>Vie_113.csv</a:t>
          </a:r>
        </a:p>
      </dgm:t>
    </dgm:pt>
    <dgm:pt modelId="{87372C12-E58D-4DEA-A3E9-7EFF8A9B8867}" type="parTrans" cxnId="{FBDF7522-18BE-4BE8-BCE9-9896F45AC48B}">
      <dgm:prSet/>
      <dgm:spPr/>
      <dgm:t>
        <a:bodyPr/>
        <a:lstStyle/>
        <a:p>
          <a:endParaRPr lang="en-US"/>
        </a:p>
      </dgm:t>
    </dgm:pt>
    <dgm:pt modelId="{FCF2AF8E-8A54-498C-B37F-D4458BC137DA}" type="sibTrans" cxnId="{FBDF7522-18BE-4BE8-BCE9-9896F45AC48B}">
      <dgm:prSet/>
      <dgm:spPr/>
      <dgm:t>
        <a:bodyPr/>
        <a:lstStyle/>
        <a:p>
          <a:endParaRPr lang="en-US"/>
        </a:p>
      </dgm:t>
    </dgm:pt>
    <dgm:pt modelId="{DE163C1B-9DA3-4A55-A0BE-0AA2E885E4B7}" type="pres">
      <dgm:prSet presAssocID="{3897A83D-2786-4AC7-9417-BD0A4C47EF2B}" presName="linear" presStyleCnt="0">
        <dgm:presLayoutVars>
          <dgm:dir/>
          <dgm:animLvl val="lvl"/>
          <dgm:resizeHandles val="exact"/>
        </dgm:presLayoutVars>
      </dgm:prSet>
      <dgm:spPr/>
    </dgm:pt>
    <dgm:pt modelId="{E203D72E-1CB7-4044-83CD-FD7CD22E2BC4}" type="pres">
      <dgm:prSet presAssocID="{C0ECE03B-7BF8-4D0A-96B1-25AA7C2641AB}" presName="parentLin" presStyleCnt="0"/>
      <dgm:spPr/>
    </dgm:pt>
    <dgm:pt modelId="{535F8285-CBB4-42BD-B9D0-CBC0E2869DF7}" type="pres">
      <dgm:prSet presAssocID="{C0ECE03B-7BF8-4D0A-96B1-25AA7C2641AB}" presName="parentLeftMargin" presStyleLbl="node1" presStyleIdx="0" presStyleCnt="4"/>
      <dgm:spPr/>
    </dgm:pt>
    <dgm:pt modelId="{63739010-9AA2-4882-A65A-66129CB597E3}" type="pres">
      <dgm:prSet presAssocID="{C0ECE03B-7BF8-4D0A-96B1-25AA7C2641A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8BE4519-5F3D-485A-9403-DE281C954478}" type="pres">
      <dgm:prSet presAssocID="{C0ECE03B-7BF8-4D0A-96B1-25AA7C2641AB}" presName="negativeSpace" presStyleCnt="0"/>
      <dgm:spPr/>
    </dgm:pt>
    <dgm:pt modelId="{149B7A63-5412-4839-8159-9480C6FAA494}" type="pres">
      <dgm:prSet presAssocID="{C0ECE03B-7BF8-4D0A-96B1-25AA7C2641AB}" presName="childText" presStyleLbl="conFgAcc1" presStyleIdx="0" presStyleCnt="4">
        <dgm:presLayoutVars>
          <dgm:bulletEnabled val="1"/>
        </dgm:presLayoutVars>
      </dgm:prSet>
      <dgm:spPr/>
    </dgm:pt>
    <dgm:pt modelId="{A82E967B-FC23-4B79-8AEE-73D3E6E0EF95}" type="pres">
      <dgm:prSet presAssocID="{ABBC1318-CDC1-4032-8938-D873B3288743}" presName="spaceBetweenRectangles" presStyleCnt="0"/>
      <dgm:spPr/>
    </dgm:pt>
    <dgm:pt modelId="{AC880AC5-A894-4F6E-B394-A81A0500C972}" type="pres">
      <dgm:prSet presAssocID="{4D833392-1C42-4621-932B-DBDC76775ADB}" presName="parentLin" presStyleCnt="0"/>
      <dgm:spPr/>
    </dgm:pt>
    <dgm:pt modelId="{058D647B-1DA5-4BCA-B394-E97E13BD115C}" type="pres">
      <dgm:prSet presAssocID="{4D833392-1C42-4621-932B-DBDC76775ADB}" presName="parentLeftMargin" presStyleLbl="node1" presStyleIdx="0" presStyleCnt="4"/>
      <dgm:spPr/>
    </dgm:pt>
    <dgm:pt modelId="{AB41FD2F-2C63-4EC4-BB12-E0557954D9C0}" type="pres">
      <dgm:prSet presAssocID="{4D833392-1C42-4621-932B-DBDC76775AD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D94B122-4164-4F48-B687-FF321DF94829}" type="pres">
      <dgm:prSet presAssocID="{4D833392-1C42-4621-932B-DBDC76775ADB}" presName="negativeSpace" presStyleCnt="0"/>
      <dgm:spPr/>
    </dgm:pt>
    <dgm:pt modelId="{5DC5CF60-5BA2-4D38-8456-5DA4AA246081}" type="pres">
      <dgm:prSet presAssocID="{4D833392-1C42-4621-932B-DBDC76775ADB}" presName="childText" presStyleLbl="conFgAcc1" presStyleIdx="1" presStyleCnt="4">
        <dgm:presLayoutVars>
          <dgm:bulletEnabled val="1"/>
        </dgm:presLayoutVars>
      </dgm:prSet>
      <dgm:spPr/>
    </dgm:pt>
    <dgm:pt modelId="{DDB2A0FD-6D08-4011-99DB-3AEBEAC9EF5B}" type="pres">
      <dgm:prSet presAssocID="{584070C7-08AC-48AA-90C9-F9D9DCD935F0}" presName="spaceBetweenRectangles" presStyleCnt="0"/>
      <dgm:spPr/>
    </dgm:pt>
    <dgm:pt modelId="{35F00E91-E7A1-434D-B98B-D7FA4563F03B}" type="pres">
      <dgm:prSet presAssocID="{E7FF5651-6192-45A0-9CDA-33746773AC74}" presName="parentLin" presStyleCnt="0"/>
      <dgm:spPr/>
    </dgm:pt>
    <dgm:pt modelId="{5D06AE1E-4BE8-4258-AA1E-2A41B3A64032}" type="pres">
      <dgm:prSet presAssocID="{E7FF5651-6192-45A0-9CDA-33746773AC74}" presName="parentLeftMargin" presStyleLbl="node1" presStyleIdx="1" presStyleCnt="4"/>
      <dgm:spPr/>
    </dgm:pt>
    <dgm:pt modelId="{BEBA5B16-4A6F-4169-B26C-AEEB5BF70C39}" type="pres">
      <dgm:prSet presAssocID="{E7FF5651-6192-45A0-9CDA-33746773AC7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88EF878-4994-4F76-8B9E-53D9F2C18240}" type="pres">
      <dgm:prSet presAssocID="{E7FF5651-6192-45A0-9CDA-33746773AC74}" presName="negativeSpace" presStyleCnt="0"/>
      <dgm:spPr/>
    </dgm:pt>
    <dgm:pt modelId="{C7080AEC-2822-4F36-A47A-6385B7214256}" type="pres">
      <dgm:prSet presAssocID="{E7FF5651-6192-45A0-9CDA-33746773AC74}" presName="childText" presStyleLbl="conFgAcc1" presStyleIdx="2" presStyleCnt="4">
        <dgm:presLayoutVars>
          <dgm:bulletEnabled val="1"/>
        </dgm:presLayoutVars>
      </dgm:prSet>
      <dgm:spPr/>
    </dgm:pt>
    <dgm:pt modelId="{E2DDEBC3-1B8C-4BB3-AD2D-208AFAE88CBF}" type="pres">
      <dgm:prSet presAssocID="{D5DBB2FE-5BA6-4E66-8759-7BF8C92BE2CE}" presName="spaceBetweenRectangles" presStyleCnt="0"/>
      <dgm:spPr/>
    </dgm:pt>
    <dgm:pt modelId="{B3D6FB57-D23C-4AA8-AEF9-14470CCE461E}" type="pres">
      <dgm:prSet presAssocID="{1DDC7143-B8F3-4ACC-B82C-45972E86CF5F}" presName="parentLin" presStyleCnt="0"/>
      <dgm:spPr/>
    </dgm:pt>
    <dgm:pt modelId="{21806CA6-39AC-4FF0-9EF9-FA552173E27A}" type="pres">
      <dgm:prSet presAssocID="{1DDC7143-B8F3-4ACC-B82C-45972E86CF5F}" presName="parentLeftMargin" presStyleLbl="node1" presStyleIdx="2" presStyleCnt="4"/>
      <dgm:spPr/>
    </dgm:pt>
    <dgm:pt modelId="{BE3646A0-D4C2-4001-B7A8-CD3CD9945349}" type="pres">
      <dgm:prSet presAssocID="{1DDC7143-B8F3-4ACC-B82C-45972E86CF5F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7FE8292-D6E7-409D-A9A4-914B1D6AD29E}" type="pres">
      <dgm:prSet presAssocID="{1DDC7143-B8F3-4ACC-B82C-45972E86CF5F}" presName="negativeSpace" presStyleCnt="0"/>
      <dgm:spPr/>
    </dgm:pt>
    <dgm:pt modelId="{4DB3D8BE-951B-4E11-8C74-EFBC2BFD42AC}" type="pres">
      <dgm:prSet presAssocID="{1DDC7143-B8F3-4ACC-B82C-45972E86CF5F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F907704-5717-494E-9C1B-55A0F622345B}" srcId="{3897A83D-2786-4AC7-9417-BD0A4C47EF2B}" destId="{4D833392-1C42-4621-932B-DBDC76775ADB}" srcOrd="1" destOrd="0" parTransId="{B125BC46-5F7B-467E-A225-79E39860754D}" sibTransId="{584070C7-08AC-48AA-90C9-F9D9DCD935F0}"/>
    <dgm:cxn modelId="{E1179314-AD27-4431-8821-5C159FFFD488}" type="presOf" srcId="{1DDC7143-B8F3-4ACC-B82C-45972E86CF5F}" destId="{BE3646A0-D4C2-4001-B7A8-CD3CD9945349}" srcOrd="1" destOrd="0" presId="urn:microsoft.com/office/officeart/2005/8/layout/list1"/>
    <dgm:cxn modelId="{FBDF7522-18BE-4BE8-BCE9-9896F45AC48B}" srcId="{E7FF5651-6192-45A0-9CDA-33746773AC74}" destId="{137736D9-0551-4691-8FF5-7D3F016E5B61}" srcOrd="0" destOrd="0" parTransId="{87372C12-E58D-4DEA-A3E9-7EFF8A9B8867}" sibTransId="{FCF2AF8E-8A54-498C-B37F-D4458BC137DA}"/>
    <dgm:cxn modelId="{44E07E2E-8DF2-4100-B9B6-95DB2FA5DD38}" srcId="{3897A83D-2786-4AC7-9417-BD0A4C47EF2B}" destId="{C0ECE03B-7BF8-4D0A-96B1-25AA7C2641AB}" srcOrd="0" destOrd="0" parTransId="{FCC55DFD-6673-43B3-91C1-92E63E9A33B1}" sibTransId="{ABBC1318-CDC1-4032-8938-D873B3288743}"/>
    <dgm:cxn modelId="{51788F2F-AE85-4410-9F91-FFDC44FB5B31}" srcId="{C0ECE03B-7BF8-4D0A-96B1-25AA7C2641AB}" destId="{F1849E08-6C24-497E-8C62-5F77FB55699B}" srcOrd="0" destOrd="0" parTransId="{A52E2117-BD7D-4641-92A0-47CED520EEED}" sibTransId="{20A7D6C4-F351-4747-8C61-40A83A184043}"/>
    <dgm:cxn modelId="{AB0FF645-315B-4DA7-B586-142081B126AF}" srcId="{3897A83D-2786-4AC7-9417-BD0A4C47EF2B}" destId="{E7FF5651-6192-45A0-9CDA-33746773AC74}" srcOrd="2" destOrd="0" parTransId="{BA44C972-5BCD-4DA6-978D-C5CB236C2EB3}" sibTransId="{D5DBB2FE-5BA6-4E66-8759-7BF8C92BE2CE}"/>
    <dgm:cxn modelId="{BDEBF765-9A59-472E-8B39-1D51D1C91941}" type="presOf" srcId="{A5BBCFBC-E0CB-4115-8CBA-65219AA0E0A3}" destId="{5DC5CF60-5BA2-4D38-8456-5DA4AA246081}" srcOrd="0" destOrd="0" presId="urn:microsoft.com/office/officeart/2005/8/layout/list1"/>
    <dgm:cxn modelId="{A090C268-4EC0-46C7-8932-DAFA1CCF35BB}" type="presOf" srcId="{1DDC7143-B8F3-4ACC-B82C-45972E86CF5F}" destId="{21806CA6-39AC-4FF0-9EF9-FA552173E27A}" srcOrd="0" destOrd="0" presId="urn:microsoft.com/office/officeart/2005/8/layout/list1"/>
    <dgm:cxn modelId="{BFC9C66A-4E83-4161-B609-FC4970896F6D}" type="presOf" srcId="{C0ECE03B-7BF8-4D0A-96B1-25AA7C2641AB}" destId="{63739010-9AA2-4882-A65A-66129CB597E3}" srcOrd="1" destOrd="0" presId="urn:microsoft.com/office/officeart/2005/8/layout/list1"/>
    <dgm:cxn modelId="{F4EBEC7A-4E70-410A-A843-D3197717FB05}" type="presOf" srcId="{E7FF5651-6192-45A0-9CDA-33746773AC74}" destId="{BEBA5B16-4A6F-4169-B26C-AEEB5BF70C39}" srcOrd="1" destOrd="0" presId="urn:microsoft.com/office/officeart/2005/8/layout/list1"/>
    <dgm:cxn modelId="{EC12A580-1676-496C-B50D-9B7C579EB77C}" type="presOf" srcId="{137736D9-0551-4691-8FF5-7D3F016E5B61}" destId="{C7080AEC-2822-4F36-A47A-6385B7214256}" srcOrd="0" destOrd="0" presId="urn:microsoft.com/office/officeart/2005/8/layout/list1"/>
    <dgm:cxn modelId="{D02F1297-F8E7-48BD-8099-F82440370F93}" type="presOf" srcId="{E7FF5651-6192-45A0-9CDA-33746773AC74}" destId="{5D06AE1E-4BE8-4258-AA1E-2A41B3A64032}" srcOrd="0" destOrd="0" presId="urn:microsoft.com/office/officeart/2005/8/layout/list1"/>
    <dgm:cxn modelId="{A95B14A3-C66D-41A0-BB26-A67315072627}" type="presOf" srcId="{F1849E08-6C24-497E-8C62-5F77FB55699B}" destId="{149B7A63-5412-4839-8159-9480C6FAA494}" srcOrd="0" destOrd="0" presId="urn:microsoft.com/office/officeart/2005/8/layout/list1"/>
    <dgm:cxn modelId="{7ED287A6-0AB9-43FB-95EF-E790232AF972}" type="presOf" srcId="{4D833392-1C42-4621-932B-DBDC76775ADB}" destId="{AB41FD2F-2C63-4EC4-BB12-E0557954D9C0}" srcOrd="1" destOrd="0" presId="urn:microsoft.com/office/officeart/2005/8/layout/list1"/>
    <dgm:cxn modelId="{0A29B6B5-5000-43EC-B86B-20CA0518FEB4}" srcId="{4D833392-1C42-4621-932B-DBDC76775ADB}" destId="{A5BBCFBC-E0CB-4115-8CBA-65219AA0E0A3}" srcOrd="0" destOrd="0" parTransId="{EA5EAF0D-FF3F-4E72-9DAE-9F59B59CE57F}" sibTransId="{9E9DA253-DF87-4635-9208-62A6D5FCD6AC}"/>
    <dgm:cxn modelId="{163022C2-0D1F-4610-A359-4C3C11C15D89}" type="presOf" srcId="{3897A83D-2786-4AC7-9417-BD0A4C47EF2B}" destId="{DE163C1B-9DA3-4A55-A0BE-0AA2E885E4B7}" srcOrd="0" destOrd="0" presId="urn:microsoft.com/office/officeart/2005/8/layout/list1"/>
    <dgm:cxn modelId="{BEC2A5C7-6E65-4A4A-9A5C-0A5AAE82461B}" srcId="{3897A83D-2786-4AC7-9417-BD0A4C47EF2B}" destId="{1DDC7143-B8F3-4ACC-B82C-45972E86CF5F}" srcOrd="3" destOrd="0" parTransId="{2F021AE4-E83C-4F82-9025-4E94BB41D7A4}" sibTransId="{5A12860C-2A89-4BF1-AF2A-7A3CD7E6E0EA}"/>
    <dgm:cxn modelId="{1BB9E9D9-09B3-49F3-87AC-8C02D4372D8A}" type="presOf" srcId="{4D833392-1C42-4621-932B-DBDC76775ADB}" destId="{058D647B-1DA5-4BCA-B394-E97E13BD115C}" srcOrd="0" destOrd="0" presId="urn:microsoft.com/office/officeart/2005/8/layout/list1"/>
    <dgm:cxn modelId="{259EF1E5-CEB6-4CBB-9626-2914E09C0849}" type="presOf" srcId="{C0ECE03B-7BF8-4D0A-96B1-25AA7C2641AB}" destId="{535F8285-CBB4-42BD-B9D0-CBC0E2869DF7}" srcOrd="0" destOrd="0" presId="urn:microsoft.com/office/officeart/2005/8/layout/list1"/>
    <dgm:cxn modelId="{7B4C8F9C-85E3-4040-A27A-9CE6765A1CFA}" type="presParOf" srcId="{DE163C1B-9DA3-4A55-A0BE-0AA2E885E4B7}" destId="{E203D72E-1CB7-4044-83CD-FD7CD22E2BC4}" srcOrd="0" destOrd="0" presId="urn:microsoft.com/office/officeart/2005/8/layout/list1"/>
    <dgm:cxn modelId="{3A4053A7-1A1C-4B48-BD8E-4480BE7C5153}" type="presParOf" srcId="{E203D72E-1CB7-4044-83CD-FD7CD22E2BC4}" destId="{535F8285-CBB4-42BD-B9D0-CBC0E2869DF7}" srcOrd="0" destOrd="0" presId="urn:microsoft.com/office/officeart/2005/8/layout/list1"/>
    <dgm:cxn modelId="{CE3AD935-E7F5-47BA-8BB7-99799EE77E3E}" type="presParOf" srcId="{E203D72E-1CB7-4044-83CD-FD7CD22E2BC4}" destId="{63739010-9AA2-4882-A65A-66129CB597E3}" srcOrd="1" destOrd="0" presId="urn:microsoft.com/office/officeart/2005/8/layout/list1"/>
    <dgm:cxn modelId="{6994E870-C65C-4575-AEE2-D293ED5A1AFF}" type="presParOf" srcId="{DE163C1B-9DA3-4A55-A0BE-0AA2E885E4B7}" destId="{08BE4519-5F3D-485A-9403-DE281C954478}" srcOrd="1" destOrd="0" presId="urn:microsoft.com/office/officeart/2005/8/layout/list1"/>
    <dgm:cxn modelId="{211A8AEE-5DFC-4AA6-8A39-00CE2FDD1D5F}" type="presParOf" srcId="{DE163C1B-9DA3-4A55-A0BE-0AA2E885E4B7}" destId="{149B7A63-5412-4839-8159-9480C6FAA494}" srcOrd="2" destOrd="0" presId="urn:microsoft.com/office/officeart/2005/8/layout/list1"/>
    <dgm:cxn modelId="{3BBC0192-87D4-45A5-B4B8-99EDD7D47653}" type="presParOf" srcId="{DE163C1B-9DA3-4A55-A0BE-0AA2E885E4B7}" destId="{A82E967B-FC23-4B79-8AEE-73D3E6E0EF95}" srcOrd="3" destOrd="0" presId="urn:microsoft.com/office/officeart/2005/8/layout/list1"/>
    <dgm:cxn modelId="{9778B031-AFDD-4C6F-9118-DB0253A19B70}" type="presParOf" srcId="{DE163C1B-9DA3-4A55-A0BE-0AA2E885E4B7}" destId="{AC880AC5-A894-4F6E-B394-A81A0500C972}" srcOrd="4" destOrd="0" presId="urn:microsoft.com/office/officeart/2005/8/layout/list1"/>
    <dgm:cxn modelId="{D3BFF6AF-15DD-4B9F-B252-EF0E4795586D}" type="presParOf" srcId="{AC880AC5-A894-4F6E-B394-A81A0500C972}" destId="{058D647B-1DA5-4BCA-B394-E97E13BD115C}" srcOrd="0" destOrd="0" presId="urn:microsoft.com/office/officeart/2005/8/layout/list1"/>
    <dgm:cxn modelId="{EE969947-1E74-42DC-983F-7EF883A3DE5B}" type="presParOf" srcId="{AC880AC5-A894-4F6E-B394-A81A0500C972}" destId="{AB41FD2F-2C63-4EC4-BB12-E0557954D9C0}" srcOrd="1" destOrd="0" presId="urn:microsoft.com/office/officeart/2005/8/layout/list1"/>
    <dgm:cxn modelId="{ED9BC6EC-0336-472A-BA7A-DF602B748294}" type="presParOf" srcId="{DE163C1B-9DA3-4A55-A0BE-0AA2E885E4B7}" destId="{DD94B122-4164-4F48-B687-FF321DF94829}" srcOrd="5" destOrd="0" presId="urn:microsoft.com/office/officeart/2005/8/layout/list1"/>
    <dgm:cxn modelId="{CE007450-DDE5-47B2-A4C9-2F870B683D3C}" type="presParOf" srcId="{DE163C1B-9DA3-4A55-A0BE-0AA2E885E4B7}" destId="{5DC5CF60-5BA2-4D38-8456-5DA4AA246081}" srcOrd="6" destOrd="0" presId="urn:microsoft.com/office/officeart/2005/8/layout/list1"/>
    <dgm:cxn modelId="{21033BDD-3B6D-41EA-9840-D5442B232353}" type="presParOf" srcId="{DE163C1B-9DA3-4A55-A0BE-0AA2E885E4B7}" destId="{DDB2A0FD-6D08-4011-99DB-3AEBEAC9EF5B}" srcOrd="7" destOrd="0" presId="urn:microsoft.com/office/officeart/2005/8/layout/list1"/>
    <dgm:cxn modelId="{0080EC67-0900-42B5-803F-DCF31DD5D5E4}" type="presParOf" srcId="{DE163C1B-9DA3-4A55-A0BE-0AA2E885E4B7}" destId="{35F00E91-E7A1-434D-B98B-D7FA4563F03B}" srcOrd="8" destOrd="0" presId="urn:microsoft.com/office/officeart/2005/8/layout/list1"/>
    <dgm:cxn modelId="{A7CD7FD4-3810-4FB9-81D8-789150147C9F}" type="presParOf" srcId="{35F00E91-E7A1-434D-B98B-D7FA4563F03B}" destId="{5D06AE1E-4BE8-4258-AA1E-2A41B3A64032}" srcOrd="0" destOrd="0" presId="urn:microsoft.com/office/officeart/2005/8/layout/list1"/>
    <dgm:cxn modelId="{D31B97DF-1701-4887-918E-E797098E7CC6}" type="presParOf" srcId="{35F00E91-E7A1-434D-B98B-D7FA4563F03B}" destId="{BEBA5B16-4A6F-4169-B26C-AEEB5BF70C39}" srcOrd="1" destOrd="0" presId="urn:microsoft.com/office/officeart/2005/8/layout/list1"/>
    <dgm:cxn modelId="{2B48364E-73EC-4BC4-8B5D-90047C728B09}" type="presParOf" srcId="{DE163C1B-9DA3-4A55-A0BE-0AA2E885E4B7}" destId="{088EF878-4994-4F76-8B9E-53D9F2C18240}" srcOrd="9" destOrd="0" presId="urn:microsoft.com/office/officeart/2005/8/layout/list1"/>
    <dgm:cxn modelId="{C9C7208C-7461-42A8-AA07-1D1FEE583EE6}" type="presParOf" srcId="{DE163C1B-9DA3-4A55-A0BE-0AA2E885E4B7}" destId="{C7080AEC-2822-4F36-A47A-6385B7214256}" srcOrd="10" destOrd="0" presId="urn:microsoft.com/office/officeart/2005/8/layout/list1"/>
    <dgm:cxn modelId="{7AE1353C-7879-4009-9C84-3BC964846515}" type="presParOf" srcId="{DE163C1B-9DA3-4A55-A0BE-0AA2E885E4B7}" destId="{E2DDEBC3-1B8C-4BB3-AD2D-208AFAE88CBF}" srcOrd="11" destOrd="0" presId="urn:microsoft.com/office/officeart/2005/8/layout/list1"/>
    <dgm:cxn modelId="{4FD9E8A3-4C6F-459A-BBAB-CB7B3770510C}" type="presParOf" srcId="{DE163C1B-9DA3-4A55-A0BE-0AA2E885E4B7}" destId="{B3D6FB57-D23C-4AA8-AEF9-14470CCE461E}" srcOrd="12" destOrd="0" presId="urn:microsoft.com/office/officeart/2005/8/layout/list1"/>
    <dgm:cxn modelId="{C11494E1-4EB8-47C8-BDCE-2C3F43143984}" type="presParOf" srcId="{B3D6FB57-D23C-4AA8-AEF9-14470CCE461E}" destId="{21806CA6-39AC-4FF0-9EF9-FA552173E27A}" srcOrd="0" destOrd="0" presId="urn:microsoft.com/office/officeart/2005/8/layout/list1"/>
    <dgm:cxn modelId="{D4A003FB-99E7-42D0-A52F-E0FB278F4AB0}" type="presParOf" srcId="{B3D6FB57-D23C-4AA8-AEF9-14470CCE461E}" destId="{BE3646A0-D4C2-4001-B7A8-CD3CD9945349}" srcOrd="1" destOrd="0" presId="urn:microsoft.com/office/officeart/2005/8/layout/list1"/>
    <dgm:cxn modelId="{61F58782-5088-4028-8C46-1E817783D619}" type="presParOf" srcId="{DE163C1B-9DA3-4A55-A0BE-0AA2E885E4B7}" destId="{47FE8292-D6E7-409D-A9A4-914B1D6AD29E}" srcOrd="13" destOrd="0" presId="urn:microsoft.com/office/officeart/2005/8/layout/list1"/>
    <dgm:cxn modelId="{BF9AE43E-7C66-445F-A874-510E7915CA99}" type="presParOf" srcId="{DE163C1B-9DA3-4A55-A0BE-0AA2E885E4B7}" destId="{4DB3D8BE-951B-4E11-8C74-EFBC2BFD42AC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897A83D-2786-4AC7-9417-BD0A4C47EF2B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D833392-1C42-4621-932B-DBDC76775ADB}">
      <dgm:prSet phldrT="[Text]"/>
      <dgm:spPr/>
      <dgm:t>
        <a:bodyPr/>
        <a:lstStyle/>
        <a:p>
          <a:r>
            <a:rPr lang="en-US" dirty="0"/>
            <a:t>Commercial</a:t>
          </a:r>
        </a:p>
      </dgm:t>
    </dgm:pt>
    <dgm:pt modelId="{B125BC46-5F7B-467E-A225-79E39860754D}" type="parTrans" cxnId="{0F907704-5717-494E-9C1B-55A0F622345B}">
      <dgm:prSet/>
      <dgm:spPr/>
      <dgm:t>
        <a:bodyPr/>
        <a:lstStyle/>
        <a:p>
          <a:endParaRPr lang="en-US"/>
        </a:p>
      </dgm:t>
    </dgm:pt>
    <dgm:pt modelId="{584070C7-08AC-48AA-90C9-F9D9DCD935F0}" type="sibTrans" cxnId="{0F907704-5717-494E-9C1B-55A0F622345B}">
      <dgm:prSet/>
      <dgm:spPr/>
      <dgm:t>
        <a:bodyPr/>
        <a:lstStyle/>
        <a:p>
          <a:endParaRPr lang="en-US"/>
        </a:p>
      </dgm:t>
    </dgm:pt>
    <dgm:pt modelId="{E7FF5651-6192-45A0-9CDA-33746773AC74}">
      <dgm:prSet phldrT="[Text]"/>
      <dgm:spPr/>
      <dgm:t>
        <a:bodyPr/>
        <a:lstStyle/>
        <a:p>
          <a:r>
            <a:rPr lang="en-US" dirty="0"/>
            <a:t>References</a:t>
          </a:r>
        </a:p>
      </dgm:t>
    </dgm:pt>
    <dgm:pt modelId="{BA44C972-5BCD-4DA6-978D-C5CB236C2EB3}" type="parTrans" cxnId="{AB0FF645-315B-4DA7-B586-142081B126AF}">
      <dgm:prSet/>
      <dgm:spPr/>
      <dgm:t>
        <a:bodyPr/>
        <a:lstStyle/>
        <a:p>
          <a:endParaRPr lang="en-US"/>
        </a:p>
      </dgm:t>
    </dgm:pt>
    <dgm:pt modelId="{D5DBB2FE-5BA6-4E66-8759-7BF8C92BE2CE}" type="sibTrans" cxnId="{AB0FF645-315B-4DA7-B586-142081B126AF}">
      <dgm:prSet/>
      <dgm:spPr/>
      <dgm:t>
        <a:bodyPr/>
        <a:lstStyle/>
        <a:p>
          <a:endParaRPr lang="en-US"/>
        </a:p>
      </dgm:t>
    </dgm:pt>
    <dgm:pt modelId="{C0ECE03B-7BF8-4D0A-96B1-25AA7C2641AB}">
      <dgm:prSet phldrT="[Text]"/>
      <dgm:spPr/>
      <dgm:t>
        <a:bodyPr/>
        <a:lstStyle/>
        <a:p>
          <a:r>
            <a:rPr lang="en-US" dirty="0"/>
            <a:t>Residential</a:t>
          </a:r>
        </a:p>
      </dgm:t>
    </dgm:pt>
    <dgm:pt modelId="{FCC55DFD-6673-43B3-91C1-92E63E9A33B1}" type="parTrans" cxnId="{44E07E2E-8DF2-4100-B9B6-95DB2FA5DD38}">
      <dgm:prSet/>
      <dgm:spPr/>
      <dgm:t>
        <a:bodyPr/>
        <a:lstStyle/>
        <a:p>
          <a:endParaRPr lang="en-US"/>
        </a:p>
      </dgm:t>
    </dgm:pt>
    <dgm:pt modelId="{ABBC1318-CDC1-4032-8938-D873B3288743}" type="sibTrans" cxnId="{44E07E2E-8DF2-4100-B9B6-95DB2FA5DD38}">
      <dgm:prSet/>
      <dgm:spPr/>
      <dgm:t>
        <a:bodyPr/>
        <a:lstStyle/>
        <a:p>
          <a:endParaRPr lang="en-US"/>
        </a:p>
      </dgm:t>
    </dgm:pt>
    <dgm:pt modelId="{F1849E08-6C24-497E-8C62-5F77FB55699B}">
      <dgm:prSet phldrT="[Text]"/>
      <dgm:spPr/>
      <dgm:t>
        <a:bodyPr/>
        <a:lstStyle/>
        <a:p>
          <a:r>
            <a:rPr lang="en-US" dirty="0"/>
            <a:t>GENFLWIDMUNGOGD.csv filter by </a:t>
          </a:r>
          <a:r>
            <a:rPr lang="en-US" dirty="0" err="1"/>
            <a:t>Widmungsklasse</a:t>
          </a:r>
          <a:r>
            <a:rPr lang="en-US" dirty="0"/>
            <a:t>. </a:t>
          </a:r>
        </a:p>
      </dgm:t>
    </dgm:pt>
    <dgm:pt modelId="{A52E2117-BD7D-4641-92A0-47CED520EEED}" type="parTrans" cxnId="{51788F2F-AE85-4410-9F91-FFDC44FB5B31}">
      <dgm:prSet/>
      <dgm:spPr/>
      <dgm:t>
        <a:bodyPr/>
        <a:lstStyle/>
        <a:p>
          <a:endParaRPr lang="en-US"/>
        </a:p>
      </dgm:t>
    </dgm:pt>
    <dgm:pt modelId="{20A7D6C4-F351-4747-8C61-40A83A184043}" type="sibTrans" cxnId="{51788F2F-AE85-4410-9F91-FFDC44FB5B31}">
      <dgm:prSet/>
      <dgm:spPr/>
      <dgm:t>
        <a:bodyPr/>
        <a:lstStyle/>
        <a:p>
          <a:endParaRPr lang="en-US"/>
        </a:p>
      </dgm:t>
    </dgm:pt>
    <dgm:pt modelId="{137736D9-0551-4691-8FF5-7D3F016E5B61}">
      <dgm:prSet phldrT="[Text]"/>
      <dgm:spPr/>
      <dgm:t>
        <a:bodyPr/>
        <a:lstStyle/>
        <a:p>
          <a:r>
            <a:rPr lang="en-US" dirty="0"/>
            <a:t>Steigen.csv (Public Transport Stops)</a:t>
          </a:r>
        </a:p>
      </dgm:t>
    </dgm:pt>
    <dgm:pt modelId="{87372C12-E58D-4DEA-A3E9-7EFF8A9B8867}" type="parTrans" cxnId="{FBDF7522-18BE-4BE8-BCE9-9896F45AC48B}">
      <dgm:prSet/>
      <dgm:spPr/>
      <dgm:t>
        <a:bodyPr/>
        <a:lstStyle/>
        <a:p>
          <a:endParaRPr lang="en-US"/>
        </a:p>
      </dgm:t>
    </dgm:pt>
    <dgm:pt modelId="{FCF2AF8E-8A54-498C-B37F-D4458BC137DA}" type="sibTrans" cxnId="{FBDF7522-18BE-4BE8-BCE9-9896F45AC48B}">
      <dgm:prSet/>
      <dgm:spPr/>
      <dgm:t>
        <a:bodyPr/>
        <a:lstStyle/>
        <a:p>
          <a:endParaRPr lang="en-US"/>
        </a:p>
      </dgm:t>
    </dgm:pt>
    <dgm:pt modelId="{D249E1A1-7180-4F4D-8EFF-BE14C8CD3F67}">
      <dgm:prSet phldrT="[Text]"/>
      <dgm:spPr/>
      <dgm:t>
        <a:bodyPr/>
        <a:lstStyle/>
        <a:p>
          <a:r>
            <a:rPr lang="en-US" dirty="0"/>
            <a:t>ZAEHLBEZIRKOGD.csv (Sub district’s borders)</a:t>
          </a:r>
        </a:p>
      </dgm:t>
    </dgm:pt>
    <dgm:pt modelId="{70825FAB-7E9A-4436-A47B-F2EEF1D1566F}" type="parTrans" cxnId="{4A680AD6-C31E-45E4-AB5A-A4228B6AB6BF}">
      <dgm:prSet/>
      <dgm:spPr/>
      <dgm:t>
        <a:bodyPr/>
        <a:lstStyle/>
        <a:p>
          <a:endParaRPr lang="en-US"/>
        </a:p>
      </dgm:t>
    </dgm:pt>
    <dgm:pt modelId="{A00611E9-841E-4EED-AC24-615A4CFED0DC}" type="sibTrans" cxnId="{4A680AD6-C31E-45E4-AB5A-A4228B6AB6BF}">
      <dgm:prSet/>
      <dgm:spPr/>
      <dgm:t>
        <a:bodyPr/>
        <a:lstStyle/>
        <a:p>
          <a:endParaRPr lang="en-US"/>
        </a:p>
      </dgm:t>
    </dgm:pt>
    <dgm:pt modelId="{4420220F-4789-4FD3-AC93-AF6FAE5EED9C}">
      <dgm:prSet/>
      <dgm:spPr/>
      <dgm:t>
        <a:bodyPr/>
        <a:lstStyle/>
        <a:p>
          <a:r>
            <a:rPr lang="en-US" dirty="0"/>
            <a:t>UNIVERSITAETOGD.csv (Universities)</a:t>
          </a:r>
        </a:p>
      </dgm:t>
    </dgm:pt>
    <dgm:pt modelId="{B7F10005-F3C7-41C6-BF02-E0A4BF8B3BD6}" type="parTrans" cxnId="{28ED81E4-83F9-4856-905D-41EAA1DFC71F}">
      <dgm:prSet/>
      <dgm:spPr/>
      <dgm:t>
        <a:bodyPr/>
        <a:lstStyle/>
        <a:p>
          <a:endParaRPr lang="en-US"/>
        </a:p>
      </dgm:t>
    </dgm:pt>
    <dgm:pt modelId="{792227DB-985B-4C4A-B06D-8C8644BD887C}" type="sibTrans" cxnId="{28ED81E4-83F9-4856-905D-41EAA1DFC71F}">
      <dgm:prSet/>
      <dgm:spPr/>
      <dgm:t>
        <a:bodyPr/>
        <a:lstStyle/>
        <a:p>
          <a:endParaRPr lang="en-US"/>
        </a:p>
      </dgm:t>
    </dgm:pt>
    <dgm:pt modelId="{3E574D80-2183-4AA2-955C-31810B18F3FC}">
      <dgm:prSet/>
      <dgm:spPr/>
      <dgm:t>
        <a:bodyPr/>
        <a:lstStyle/>
        <a:p>
          <a:r>
            <a:rPr lang="en-US" dirty="0"/>
            <a:t>VOLKSHOCHSCHULEOGD.csv (Schools)</a:t>
          </a:r>
        </a:p>
      </dgm:t>
    </dgm:pt>
    <dgm:pt modelId="{70D83C38-987F-4518-BB44-A4310C203E01}" type="parTrans" cxnId="{90E66A65-23EC-447A-B140-7E120910E2BD}">
      <dgm:prSet/>
      <dgm:spPr/>
      <dgm:t>
        <a:bodyPr/>
        <a:lstStyle/>
        <a:p>
          <a:endParaRPr lang="en-US"/>
        </a:p>
      </dgm:t>
    </dgm:pt>
    <dgm:pt modelId="{4E17AAEF-DF97-44BE-85BE-0E85B87ABAE5}" type="sibTrans" cxnId="{90E66A65-23EC-447A-B140-7E120910E2BD}">
      <dgm:prSet/>
      <dgm:spPr/>
      <dgm:t>
        <a:bodyPr/>
        <a:lstStyle/>
        <a:p>
          <a:endParaRPr lang="en-US"/>
        </a:p>
      </dgm:t>
    </dgm:pt>
    <dgm:pt modelId="{87DF984B-B5FC-4D3A-921C-CEB46248BC71}">
      <dgm:prSet/>
      <dgm:spPr/>
      <dgm:t>
        <a:bodyPr/>
        <a:lstStyle/>
        <a:p>
          <a:r>
            <a:rPr lang="en-US" dirty="0"/>
            <a:t>BUECHEREIOGD.csv (Libraries)</a:t>
          </a:r>
        </a:p>
      </dgm:t>
    </dgm:pt>
    <dgm:pt modelId="{76A5A962-1769-4C46-AE94-916E84CAC4F9}" type="parTrans" cxnId="{DCD83B45-D1D5-4B70-8C65-B406DF8A8917}">
      <dgm:prSet/>
      <dgm:spPr/>
      <dgm:t>
        <a:bodyPr/>
        <a:lstStyle/>
        <a:p>
          <a:endParaRPr lang="en-US"/>
        </a:p>
      </dgm:t>
    </dgm:pt>
    <dgm:pt modelId="{8FA531F8-68F9-4E5E-863A-8DAD262B4273}" type="sibTrans" cxnId="{DCD83B45-D1D5-4B70-8C65-B406DF8A8917}">
      <dgm:prSet/>
      <dgm:spPr/>
      <dgm:t>
        <a:bodyPr/>
        <a:lstStyle/>
        <a:p>
          <a:endParaRPr lang="en-US"/>
        </a:p>
      </dgm:t>
    </dgm:pt>
    <dgm:pt modelId="{9A95CADC-E924-4162-8C7F-6D04E70436B3}">
      <dgm:prSet/>
      <dgm:spPr/>
      <dgm:t>
        <a:bodyPr/>
        <a:lstStyle/>
        <a:p>
          <a:r>
            <a:rPr lang="en-US" dirty="0"/>
            <a:t>KINDERGARTENOGD.csv (Kindergartens)</a:t>
          </a:r>
        </a:p>
      </dgm:t>
    </dgm:pt>
    <dgm:pt modelId="{9E4098D0-29A9-42B2-9BB3-576F10C44A40}" type="parTrans" cxnId="{C0416452-0522-477D-ABA3-424AC02EFCF3}">
      <dgm:prSet/>
      <dgm:spPr/>
      <dgm:t>
        <a:bodyPr/>
        <a:lstStyle/>
        <a:p>
          <a:endParaRPr lang="en-US"/>
        </a:p>
      </dgm:t>
    </dgm:pt>
    <dgm:pt modelId="{FF649063-0567-4F9C-A542-5D14284030E4}" type="sibTrans" cxnId="{C0416452-0522-477D-ABA3-424AC02EFCF3}">
      <dgm:prSet/>
      <dgm:spPr/>
      <dgm:t>
        <a:bodyPr/>
        <a:lstStyle/>
        <a:p>
          <a:endParaRPr lang="en-US"/>
        </a:p>
      </dgm:t>
    </dgm:pt>
    <dgm:pt modelId="{924AD3D9-60F1-40F9-99B6-277C5912DC8C}">
      <dgm:prSet/>
      <dgm:spPr/>
      <dgm:t>
        <a:bodyPr/>
        <a:lstStyle/>
        <a:p>
          <a:r>
            <a:rPr lang="en-US" dirty="0"/>
            <a:t>MUSIKSINGSCHULEOGD.csv (Music Schools)</a:t>
          </a:r>
        </a:p>
      </dgm:t>
    </dgm:pt>
    <dgm:pt modelId="{F65052CC-CBAF-4555-BA39-15F4DD875011}" type="parTrans" cxnId="{DF1C4C8F-5EA3-40F8-AFC4-E18DA5DA1A5B}">
      <dgm:prSet/>
      <dgm:spPr/>
      <dgm:t>
        <a:bodyPr/>
        <a:lstStyle/>
        <a:p>
          <a:endParaRPr lang="en-US"/>
        </a:p>
      </dgm:t>
    </dgm:pt>
    <dgm:pt modelId="{43639558-1C1F-4E97-8124-8B094C7955C8}" type="sibTrans" cxnId="{DF1C4C8F-5EA3-40F8-AFC4-E18DA5DA1A5B}">
      <dgm:prSet/>
      <dgm:spPr/>
      <dgm:t>
        <a:bodyPr/>
        <a:lstStyle/>
        <a:p>
          <a:endParaRPr lang="en-US"/>
        </a:p>
      </dgm:t>
    </dgm:pt>
    <dgm:pt modelId="{99A226BD-5BBF-48F6-8E88-2495EB46ECE7}">
      <dgm:prSet/>
      <dgm:spPr/>
      <dgm:t>
        <a:bodyPr/>
        <a:lstStyle/>
        <a:p>
          <a:r>
            <a:rPr lang="en-US" dirty="0"/>
            <a:t>SCHULEOGD.csv (Schools)</a:t>
          </a:r>
        </a:p>
      </dgm:t>
    </dgm:pt>
    <dgm:pt modelId="{E6C18962-A7FC-4D00-9B67-E9BA7DCFC802}" type="parTrans" cxnId="{AB9B5A57-3F59-4FB1-8F91-D816B01109BB}">
      <dgm:prSet/>
      <dgm:spPr/>
      <dgm:t>
        <a:bodyPr/>
        <a:lstStyle/>
        <a:p>
          <a:endParaRPr lang="en-US"/>
        </a:p>
      </dgm:t>
    </dgm:pt>
    <dgm:pt modelId="{84C16BAE-B30B-4FB1-BAFC-D92F848F1E25}" type="sibTrans" cxnId="{AB9B5A57-3F59-4FB1-8F91-D816B01109BB}">
      <dgm:prSet/>
      <dgm:spPr/>
      <dgm:t>
        <a:bodyPr/>
        <a:lstStyle/>
        <a:p>
          <a:endParaRPr lang="en-US"/>
        </a:p>
      </dgm:t>
    </dgm:pt>
    <dgm:pt modelId="{DE163C1B-9DA3-4A55-A0BE-0AA2E885E4B7}" type="pres">
      <dgm:prSet presAssocID="{3897A83D-2786-4AC7-9417-BD0A4C47EF2B}" presName="linear" presStyleCnt="0">
        <dgm:presLayoutVars>
          <dgm:dir/>
          <dgm:animLvl val="lvl"/>
          <dgm:resizeHandles val="exact"/>
        </dgm:presLayoutVars>
      </dgm:prSet>
      <dgm:spPr/>
    </dgm:pt>
    <dgm:pt modelId="{E203D72E-1CB7-4044-83CD-FD7CD22E2BC4}" type="pres">
      <dgm:prSet presAssocID="{C0ECE03B-7BF8-4D0A-96B1-25AA7C2641AB}" presName="parentLin" presStyleCnt="0"/>
      <dgm:spPr/>
    </dgm:pt>
    <dgm:pt modelId="{535F8285-CBB4-42BD-B9D0-CBC0E2869DF7}" type="pres">
      <dgm:prSet presAssocID="{C0ECE03B-7BF8-4D0A-96B1-25AA7C2641AB}" presName="parentLeftMargin" presStyleLbl="node1" presStyleIdx="0" presStyleCnt="3"/>
      <dgm:spPr/>
    </dgm:pt>
    <dgm:pt modelId="{63739010-9AA2-4882-A65A-66129CB597E3}" type="pres">
      <dgm:prSet presAssocID="{C0ECE03B-7BF8-4D0A-96B1-25AA7C2641A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8BE4519-5F3D-485A-9403-DE281C954478}" type="pres">
      <dgm:prSet presAssocID="{C0ECE03B-7BF8-4D0A-96B1-25AA7C2641AB}" presName="negativeSpace" presStyleCnt="0"/>
      <dgm:spPr/>
    </dgm:pt>
    <dgm:pt modelId="{149B7A63-5412-4839-8159-9480C6FAA494}" type="pres">
      <dgm:prSet presAssocID="{C0ECE03B-7BF8-4D0A-96B1-25AA7C2641AB}" presName="childText" presStyleLbl="conFgAcc1" presStyleIdx="0" presStyleCnt="3">
        <dgm:presLayoutVars>
          <dgm:bulletEnabled val="1"/>
        </dgm:presLayoutVars>
      </dgm:prSet>
      <dgm:spPr/>
    </dgm:pt>
    <dgm:pt modelId="{A82E967B-FC23-4B79-8AEE-73D3E6E0EF95}" type="pres">
      <dgm:prSet presAssocID="{ABBC1318-CDC1-4032-8938-D873B3288743}" presName="spaceBetweenRectangles" presStyleCnt="0"/>
      <dgm:spPr/>
    </dgm:pt>
    <dgm:pt modelId="{AC880AC5-A894-4F6E-B394-A81A0500C972}" type="pres">
      <dgm:prSet presAssocID="{4D833392-1C42-4621-932B-DBDC76775ADB}" presName="parentLin" presStyleCnt="0"/>
      <dgm:spPr/>
    </dgm:pt>
    <dgm:pt modelId="{058D647B-1DA5-4BCA-B394-E97E13BD115C}" type="pres">
      <dgm:prSet presAssocID="{4D833392-1C42-4621-932B-DBDC76775ADB}" presName="parentLeftMargin" presStyleLbl="node1" presStyleIdx="0" presStyleCnt="3"/>
      <dgm:spPr/>
    </dgm:pt>
    <dgm:pt modelId="{AB41FD2F-2C63-4EC4-BB12-E0557954D9C0}" type="pres">
      <dgm:prSet presAssocID="{4D833392-1C42-4621-932B-DBDC76775AD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D94B122-4164-4F48-B687-FF321DF94829}" type="pres">
      <dgm:prSet presAssocID="{4D833392-1C42-4621-932B-DBDC76775ADB}" presName="negativeSpace" presStyleCnt="0"/>
      <dgm:spPr/>
    </dgm:pt>
    <dgm:pt modelId="{5DC5CF60-5BA2-4D38-8456-5DA4AA246081}" type="pres">
      <dgm:prSet presAssocID="{4D833392-1C42-4621-932B-DBDC76775ADB}" presName="childText" presStyleLbl="conFgAcc1" presStyleIdx="1" presStyleCnt="3">
        <dgm:presLayoutVars>
          <dgm:bulletEnabled val="1"/>
        </dgm:presLayoutVars>
      </dgm:prSet>
      <dgm:spPr/>
    </dgm:pt>
    <dgm:pt modelId="{DDB2A0FD-6D08-4011-99DB-3AEBEAC9EF5B}" type="pres">
      <dgm:prSet presAssocID="{584070C7-08AC-48AA-90C9-F9D9DCD935F0}" presName="spaceBetweenRectangles" presStyleCnt="0"/>
      <dgm:spPr/>
    </dgm:pt>
    <dgm:pt modelId="{35F00E91-E7A1-434D-B98B-D7FA4563F03B}" type="pres">
      <dgm:prSet presAssocID="{E7FF5651-6192-45A0-9CDA-33746773AC74}" presName="parentLin" presStyleCnt="0"/>
      <dgm:spPr/>
    </dgm:pt>
    <dgm:pt modelId="{5D06AE1E-4BE8-4258-AA1E-2A41B3A64032}" type="pres">
      <dgm:prSet presAssocID="{E7FF5651-6192-45A0-9CDA-33746773AC74}" presName="parentLeftMargin" presStyleLbl="node1" presStyleIdx="1" presStyleCnt="3"/>
      <dgm:spPr/>
    </dgm:pt>
    <dgm:pt modelId="{BEBA5B16-4A6F-4169-B26C-AEEB5BF70C39}" type="pres">
      <dgm:prSet presAssocID="{E7FF5651-6192-45A0-9CDA-33746773AC7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88EF878-4994-4F76-8B9E-53D9F2C18240}" type="pres">
      <dgm:prSet presAssocID="{E7FF5651-6192-45A0-9CDA-33746773AC74}" presName="negativeSpace" presStyleCnt="0"/>
      <dgm:spPr/>
    </dgm:pt>
    <dgm:pt modelId="{C7080AEC-2822-4F36-A47A-6385B7214256}" type="pres">
      <dgm:prSet presAssocID="{E7FF5651-6192-45A0-9CDA-33746773AC7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F907704-5717-494E-9C1B-55A0F622345B}" srcId="{3897A83D-2786-4AC7-9417-BD0A4C47EF2B}" destId="{4D833392-1C42-4621-932B-DBDC76775ADB}" srcOrd="1" destOrd="0" parTransId="{B125BC46-5F7B-467E-A225-79E39860754D}" sibTransId="{584070C7-08AC-48AA-90C9-F9D9DCD935F0}"/>
    <dgm:cxn modelId="{FBDF7522-18BE-4BE8-BCE9-9896F45AC48B}" srcId="{E7FF5651-6192-45A0-9CDA-33746773AC74}" destId="{137736D9-0551-4691-8FF5-7D3F016E5B61}" srcOrd="0" destOrd="0" parTransId="{87372C12-E58D-4DEA-A3E9-7EFF8A9B8867}" sibTransId="{FCF2AF8E-8A54-498C-B37F-D4458BC137DA}"/>
    <dgm:cxn modelId="{C57E522A-A605-4E57-8956-85AC461122B5}" type="presOf" srcId="{99A226BD-5BBF-48F6-8E88-2495EB46ECE7}" destId="{5DC5CF60-5BA2-4D38-8456-5DA4AA246081}" srcOrd="0" destOrd="5" presId="urn:microsoft.com/office/officeart/2005/8/layout/list1"/>
    <dgm:cxn modelId="{44E07E2E-8DF2-4100-B9B6-95DB2FA5DD38}" srcId="{3897A83D-2786-4AC7-9417-BD0A4C47EF2B}" destId="{C0ECE03B-7BF8-4D0A-96B1-25AA7C2641AB}" srcOrd="0" destOrd="0" parTransId="{FCC55DFD-6673-43B3-91C1-92E63E9A33B1}" sibTransId="{ABBC1318-CDC1-4032-8938-D873B3288743}"/>
    <dgm:cxn modelId="{51788F2F-AE85-4410-9F91-FFDC44FB5B31}" srcId="{C0ECE03B-7BF8-4D0A-96B1-25AA7C2641AB}" destId="{F1849E08-6C24-497E-8C62-5F77FB55699B}" srcOrd="0" destOrd="0" parTransId="{A52E2117-BD7D-4641-92A0-47CED520EEED}" sibTransId="{20A7D6C4-F351-4747-8C61-40A83A184043}"/>
    <dgm:cxn modelId="{2F439F39-773A-45A0-9880-AC7480A7702B}" type="presOf" srcId="{924AD3D9-60F1-40F9-99B6-277C5912DC8C}" destId="{5DC5CF60-5BA2-4D38-8456-5DA4AA246081}" srcOrd="0" destOrd="4" presId="urn:microsoft.com/office/officeart/2005/8/layout/list1"/>
    <dgm:cxn modelId="{CDB20F65-8D82-4AD6-9F2F-F9CA2EB99ACA}" type="presOf" srcId="{9A95CADC-E924-4162-8C7F-6D04E70436B3}" destId="{5DC5CF60-5BA2-4D38-8456-5DA4AA246081}" srcOrd="0" destOrd="3" presId="urn:microsoft.com/office/officeart/2005/8/layout/list1"/>
    <dgm:cxn modelId="{DCD83B45-D1D5-4B70-8C65-B406DF8A8917}" srcId="{4D833392-1C42-4621-932B-DBDC76775ADB}" destId="{87DF984B-B5FC-4D3A-921C-CEB46248BC71}" srcOrd="2" destOrd="0" parTransId="{76A5A962-1769-4C46-AE94-916E84CAC4F9}" sibTransId="{8FA531F8-68F9-4E5E-863A-8DAD262B4273}"/>
    <dgm:cxn modelId="{90E66A65-23EC-447A-B140-7E120910E2BD}" srcId="{4D833392-1C42-4621-932B-DBDC76775ADB}" destId="{3E574D80-2183-4AA2-955C-31810B18F3FC}" srcOrd="1" destOrd="0" parTransId="{70D83C38-987F-4518-BB44-A4310C203E01}" sibTransId="{4E17AAEF-DF97-44BE-85BE-0E85B87ABAE5}"/>
    <dgm:cxn modelId="{ED75D645-9340-4A69-9B31-821B03CF1D06}" type="presOf" srcId="{87DF984B-B5FC-4D3A-921C-CEB46248BC71}" destId="{5DC5CF60-5BA2-4D38-8456-5DA4AA246081}" srcOrd="0" destOrd="2" presId="urn:microsoft.com/office/officeart/2005/8/layout/list1"/>
    <dgm:cxn modelId="{AB0FF645-315B-4DA7-B586-142081B126AF}" srcId="{3897A83D-2786-4AC7-9417-BD0A4C47EF2B}" destId="{E7FF5651-6192-45A0-9CDA-33746773AC74}" srcOrd="2" destOrd="0" parTransId="{BA44C972-5BCD-4DA6-978D-C5CB236C2EB3}" sibTransId="{D5DBB2FE-5BA6-4E66-8759-7BF8C92BE2CE}"/>
    <dgm:cxn modelId="{572C7346-309D-4034-B3DF-F0B390225788}" type="presOf" srcId="{4420220F-4789-4FD3-AC93-AF6FAE5EED9C}" destId="{5DC5CF60-5BA2-4D38-8456-5DA4AA246081}" srcOrd="0" destOrd="0" presId="urn:microsoft.com/office/officeart/2005/8/layout/list1"/>
    <dgm:cxn modelId="{BFC9C66A-4E83-4161-B609-FC4970896F6D}" type="presOf" srcId="{C0ECE03B-7BF8-4D0A-96B1-25AA7C2641AB}" destId="{63739010-9AA2-4882-A65A-66129CB597E3}" srcOrd="1" destOrd="0" presId="urn:microsoft.com/office/officeart/2005/8/layout/list1"/>
    <dgm:cxn modelId="{C0416452-0522-477D-ABA3-424AC02EFCF3}" srcId="{4D833392-1C42-4621-932B-DBDC76775ADB}" destId="{9A95CADC-E924-4162-8C7F-6D04E70436B3}" srcOrd="3" destOrd="0" parTransId="{9E4098D0-29A9-42B2-9BB3-576F10C44A40}" sibTransId="{FF649063-0567-4F9C-A542-5D14284030E4}"/>
    <dgm:cxn modelId="{8399D955-E54F-4305-B183-8CA55DC3BF21}" type="presOf" srcId="{3E574D80-2183-4AA2-955C-31810B18F3FC}" destId="{5DC5CF60-5BA2-4D38-8456-5DA4AA246081}" srcOrd="0" destOrd="1" presId="urn:microsoft.com/office/officeart/2005/8/layout/list1"/>
    <dgm:cxn modelId="{BC64DA76-95B1-4817-B01F-3CC4329B0459}" type="presOf" srcId="{D249E1A1-7180-4F4D-8EFF-BE14C8CD3F67}" destId="{C7080AEC-2822-4F36-A47A-6385B7214256}" srcOrd="0" destOrd="1" presId="urn:microsoft.com/office/officeart/2005/8/layout/list1"/>
    <dgm:cxn modelId="{AB9B5A57-3F59-4FB1-8F91-D816B01109BB}" srcId="{4D833392-1C42-4621-932B-DBDC76775ADB}" destId="{99A226BD-5BBF-48F6-8E88-2495EB46ECE7}" srcOrd="5" destOrd="0" parTransId="{E6C18962-A7FC-4D00-9B67-E9BA7DCFC802}" sibTransId="{84C16BAE-B30B-4FB1-BAFC-D92F848F1E25}"/>
    <dgm:cxn modelId="{F4EBEC7A-4E70-410A-A843-D3197717FB05}" type="presOf" srcId="{E7FF5651-6192-45A0-9CDA-33746773AC74}" destId="{BEBA5B16-4A6F-4169-B26C-AEEB5BF70C39}" srcOrd="1" destOrd="0" presId="urn:microsoft.com/office/officeart/2005/8/layout/list1"/>
    <dgm:cxn modelId="{EC12A580-1676-496C-B50D-9B7C579EB77C}" type="presOf" srcId="{137736D9-0551-4691-8FF5-7D3F016E5B61}" destId="{C7080AEC-2822-4F36-A47A-6385B7214256}" srcOrd="0" destOrd="0" presId="urn:microsoft.com/office/officeart/2005/8/layout/list1"/>
    <dgm:cxn modelId="{DF1C4C8F-5EA3-40F8-AFC4-E18DA5DA1A5B}" srcId="{4D833392-1C42-4621-932B-DBDC76775ADB}" destId="{924AD3D9-60F1-40F9-99B6-277C5912DC8C}" srcOrd="4" destOrd="0" parTransId="{F65052CC-CBAF-4555-BA39-15F4DD875011}" sibTransId="{43639558-1C1F-4E97-8124-8B094C7955C8}"/>
    <dgm:cxn modelId="{D02F1297-F8E7-48BD-8099-F82440370F93}" type="presOf" srcId="{E7FF5651-6192-45A0-9CDA-33746773AC74}" destId="{5D06AE1E-4BE8-4258-AA1E-2A41B3A64032}" srcOrd="0" destOrd="0" presId="urn:microsoft.com/office/officeart/2005/8/layout/list1"/>
    <dgm:cxn modelId="{A95B14A3-C66D-41A0-BB26-A67315072627}" type="presOf" srcId="{F1849E08-6C24-497E-8C62-5F77FB55699B}" destId="{149B7A63-5412-4839-8159-9480C6FAA494}" srcOrd="0" destOrd="0" presId="urn:microsoft.com/office/officeart/2005/8/layout/list1"/>
    <dgm:cxn modelId="{7ED287A6-0AB9-43FB-95EF-E790232AF972}" type="presOf" srcId="{4D833392-1C42-4621-932B-DBDC76775ADB}" destId="{AB41FD2F-2C63-4EC4-BB12-E0557954D9C0}" srcOrd="1" destOrd="0" presId="urn:microsoft.com/office/officeart/2005/8/layout/list1"/>
    <dgm:cxn modelId="{163022C2-0D1F-4610-A359-4C3C11C15D89}" type="presOf" srcId="{3897A83D-2786-4AC7-9417-BD0A4C47EF2B}" destId="{DE163C1B-9DA3-4A55-A0BE-0AA2E885E4B7}" srcOrd="0" destOrd="0" presId="urn:microsoft.com/office/officeart/2005/8/layout/list1"/>
    <dgm:cxn modelId="{4A680AD6-C31E-45E4-AB5A-A4228B6AB6BF}" srcId="{E7FF5651-6192-45A0-9CDA-33746773AC74}" destId="{D249E1A1-7180-4F4D-8EFF-BE14C8CD3F67}" srcOrd="1" destOrd="0" parTransId="{70825FAB-7E9A-4436-A47B-F2EEF1D1566F}" sibTransId="{A00611E9-841E-4EED-AC24-615A4CFED0DC}"/>
    <dgm:cxn modelId="{1BB9E9D9-09B3-49F3-87AC-8C02D4372D8A}" type="presOf" srcId="{4D833392-1C42-4621-932B-DBDC76775ADB}" destId="{058D647B-1DA5-4BCA-B394-E97E13BD115C}" srcOrd="0" destOrd="0" presId="urn:microsoft.com/office/officeart/2005/8/layout/list1"/>
    <dgm:cxn modelId="{28ED81E4-83F9-4856-905D-41EAA1DFC71F}" srcId="{4D833392-1C42-4621-932B-DBDC76775ADB}" destId="{4420220F-4789-4FD3-AC93-AF6FAE5EED9C}" srcOrd="0" destOrd="0" parTransId="{B7F10005-F3C7-41C6-BF02-E0A4BF8B3BD6}" sibTransId="{792227DB-985B-4C4A-B06D-8C8644BD887C}"/>
    <dgm:cxn modelId="{259EF1E5-CEB6-4CBB-9626-2914E09C0849}" type="presOf" srcId="{C0ECE03B-7BF8-4D0A-96B1-25AA7C2641AB}" destId="{535F8285-CBB4-42BD-B9D0-CBC0E2869DF7}" srcOrd="0" destOrd="0" presId="urn:microsoft.com/office/officeart/2005/8/layout/list1"/>
    <dgm:cxn modelId="{7B4C8F9C-85E3-4040-A27A-9CE6765A1CFA}" type="presParOf" srcId="{DE163C1B-9DA3-4A55-A0BE-0AA2E885E4B7}" destId="{E203D72E-1CB7-4044-83CD-FD7CD22E2BC4}" srcOrd="0" destOrd="0" presId="urn:microsoft.com/office/officeart/2005/8/layout/list1"/>
    <dgm:cxn modelId="{3A4053A7-1A1C-4B48-BD8E-4480BE7C5153}" type="presParOf" srcId="{E203D72E-1CB7-4044-83CD-FD7CD22E2BC4}" destId="{535F8285-CBB4-42BD-B9D0-CBC0E2869DF7}" srcOrd="0" destOrd="0" presId="urn:microsoft.com/office/officeart/2005/8/layout/list1"/>
    <dgm:cxn modelId="{CE3AD935-E7F5-47BA-8BB7-99799EE77E3E}" type="presParOf" srcId="{E203D72E-1CB7-4044-83CD-FD7CD22E2BC4}" destId="{63739010-9AA2-4882-A65A-66129CB597E3}" srcOrd="1" destOrd="0" presId="urn:microsoft.com/office/officeart/2005/8/layout/list1"/>
    <dgm:cxn modelId="{6994E870-C65C-4575-AEE2-D293ED5A1AFF}" type="presParOf" srcId="{DE163C1B-9DA3-4A55-A0BE-0AA2E885E4B7}" destId="{08BE4519-5F3D-485A-9403-DE281C954478}" srcOrd="1" destOrd="0" presId="urn:microsoft.com/office/officeart/2005/8/layout/list1"/>
    <dgm:cxn modelId="{211A8AEE-5DFC-4AA6-8A39-00CE2FDD1D5F}" type="presParOf" srcId="{DE163C1B-9DA3-4A55-A0BE-0AA2E885E4B7}" destId="{149B7A63-5412-4839-8159-9480C6FAA494}" srcOrd="2" destOrd="0" presId="urn:microsoft.com/office/officeart/2005/8/layout/list1"/>
    <dgm:cxn modelId="{3BBC0192-87D4-45A5-B4B8-99EDD7D47653}" type="presParOf" srcId="{DE163C1B-9DA3-4A55-A0BE-0AA2E885E4B7}" destId="{A82E967B-FC23-4B79-8AEE-73D3E6E0EF95}" srcOrd="3" destOrd="0" presId="urn:microsoft.com/office/officeart/2005/8/layout/list1"/>
    <dgm:cxn modelId="{9778B031-AFDD-4C6F-9118-DB0253A19B70}" type="presParOf" srcId="{DE163C1B-9DA3-4A55-A0BE-0AA2E885E4B7}" destId="{AC880AC5-A894-4F6E-B394-A81A0500C972}" srcOrd="4" destOrd="0" presId="urn:microsoft.com/office/officeart/2005/8/layout/list1"/>
    <dgm:cxn modelId="{D3BFF6AF-15DD-4B9F-B252-EF0E4795586D}" type="presParOf" srcId="{AC880AC5-A894-4F6E-B394-A81A0500C972}" destId="{058D647B-1DA5-4BCA-B394-E97E13BD115C}" srcOrd="0" destOrd="0" presId="urn:microsoft.com/office/officeart/2005/8/layout/list1"/>
    <dgm:cxn modelId="{EE969947-1E74-42DC-983F-7EF883A3DE5B}" type="presParOf" srcId="{AC880AC5-A894-4F6E-B394-A81A0500C972}" destId="{AB41FD2F-2C63-4EC4-BB12-E0557954D9C0}" srcOrd="1" destOrd="0" presId="urn:microsoft.com/office/officeart/2005/8/layout/list1"/>
    <dgm:cxn modelId="{ED9BC6EC-0336-472A-BA7A-DF602B748294}" type="presParOf" srcId="{DE163C1B-9DA3-4A55-A0BE-0AA2E885E4B7}" destId="{DD94B122-4164-4F48-B687-FF321DF94829}" srcOrd="5" destOrd="0" presId="urn:microsoft.com/office/officeart/2005/8/layout/list1"/>
    <dgm:cxn modelId="{CE007450-DDE5-47B2-A4C9-2F870B683D3C}" type="presParOf" srcId="{DE163C1B-9DA3-4A55-A0BE-0AA2E885E4B7}" destId="{5DC5CF60-5BA2-4D38-8456-5DA4AA246081}" srcOrd="6" destOrd="0" presId="urn:microsoft.com/office/officeart/2005/8/layout/list1"/>
    <dgm:cxn modelId="{21033BDD-3B6D-41EA-9840-D5442B232353}" type="presParOf" srcId="{DE163C1B-9DA3-4A55-A0BE-0AA2E885E4B7}" destId="{DDB2A0FD-6D08-4011-99DB-3AEBEAC9EF5B}" srcOrd="7" destOrd="0" presId="urn:microsoft.com/office/officeart/2005/8/layout/list1"/>
    <dgm:cxn modelId="{0080EC67-0900-42B5-803F-DCF31DD5D5E4}" type="presParOf" srcId="{DE163C1B-9DA3-4A55-A0BE-0AA2E885E4B7}" destId="{35F00E91-E7A1-434D-B98B-D7FA4563F03B}" srcOrd="8" destOrd="0" presId="urn:microsoft.com/office/officeart/2005/8/layout/list1"/>
    <dgm:cxn modelId="{A7CD7FD4-3810-4FB9-81D8-789150147C9F}" type="presParOf" srcId="{35F00E91-E7A1-434D-B98B-D7FA4563F03B}" destId="{5D06AE1E-4BE8-4258-AA1E-2A41B3A64032}" srcOrd="0" destOrd="0" presId="urn:microsoft.com/office/officeart/2005/8/layout/list1"/>
    <dgm:cxn modelId="{D31B97DF-1701-4887-918E-E797098E7CC6}" type="presParOf" srcId="{35F00E91-E7A1-434D-B98B-D7FA4563F03B}" destId="{BEBA5B16-4A6F-4169-B26C-AEEB5BF70C39}" srcOrd="1" destOrd="0" presId="urn:microsoft.com/office/officeart/2005/8/layout/list1"/>
    <dgm:cxn modelId="{2B48364E-73EC-4BC4-8B5D-90047C728B09}" type="presParOf" srcId="{DE163C1B-9DA3-4A55-A0BE-0AA2E885E4B7}" destId="{088EF878-4994-4F76-8B9E-53D9F2C18240}" srcOrd="9" destOrd="0" presId="urn:microsoft.com/office/officeart/2005/8/layout/list1"/>
    <dgm:cxn modelId="{C9C7208C-7461-42A8-AA07-1D1FEE583EE6}" type="presParOf" srcId="{DE163C1B-9DA3-4A55-A0BE-0AA2E885E4B7}" destId="{C7080AEC-2822-4F36-A47A-6385B721425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A7CE15-7E32-4D94-9949-823D544C08EA}">
      <dsp:nvSpPr>
        <dsp:cNvPr id="0" name=""/>
        <dsp:cNvSpPr/>
      </dsp:nvSpPr>
      <dsp:spPr>
        <a:xfrm>
          <a:off x="3953" y="1121286"/>
          <a:ext cx="2377306" cy="83729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4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/>
            <a:t>Business Owners</a:t>
          </a:r>
        </a:p>
      </dsp:txBody>
      <dsp:txXfrm>
        <a:off x="3953" y="1121286"/>
        <a:ext cx="2377306" cy="837293"/>
      </dsp:txXfrm>
    </dsp:sp>
    <dsp:sp modelId="{8BBAE53D-5C30-4F37-BE22-3D93891F2C04}">
      <dsp:nvSpPr>
        <dsp:cNvPr id="0" name=""/>
        <dsp:cNvSpPr/>
      </dsp:nvSpPr>
      <dsp:spPr>
        <a:xfrm>
          <a:off x="3953" y="1958580"/>
          <a:ext cx="2377306" cy="1994928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Marketing Campaigns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Possible Expansions</a:t>
          </a:r>
        </a:p>
      </dsp:txBody>
      <dsp:txXfrm>
        <a:off x="3953" y="1958580"/>
        <a:ext cx="2377306" cy="1994928"/>
      </dsp:txXfrm>
    </dsp:sp>
    <dsp:sp modelId="{2630E344-98D3-493B-9738-EBF9C4DC98D0}">
      <dsp:nvSpPr>
        <dsp:cNvPr id="0" name=""/>
        <dsp:cNvSpPr/>
      </dsp:nvSpPr>
      <dsp:spPr>
        <a:xfrm>
          <a:off x="2714082" y="1121286"/>
          <a:ext cx="2377306" cy="837293"/>
        </a:xfrm>
        <a:prstGeom prst="rect">
          <a:avLst/>
        </a:prstGeom>
        <a:gradFill rotWithShape="0">
          <a:gsLst>
            <a:gs pos="0">
              <a:schemeClr val="accent4">
                <a:hueOff val="383341"/>
                <a:satOff val="0"/>
                <a:lumOff val="-5882"/>
                <a:alphaOff val="0"/>
                <a:tint val="96000"/>
                <a:lumMod val="100000"/>
              </a:schemeClr>
            </a:gs>
            <a:gs pos="78000">
              <a:schemeClr val="accent4">
                <a:hueOff val="383341"/>
                <a:satOff val="0"/>
                <a:lumOff val="-5882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4">
              <a:hueOff val="383341"/>
              <a:satOff val="0"/>
              <a:lumOff val="-5882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2400" kern="1200" dirty="0"/>
            <a:t>WKO</a:t>
          </a:r>
          <a:endParaRPr lang="en-US" sz="2400" kern="1200" dirty="0"/>
        </a:p>
      </dsp:txBody>
      <dsp:txXfrm>
        <a:off x="2714082" y="1121286"/>
        <a:ext cx="2377306" cy="837293"/>
      </dsp:txXfrm>
    </dsp:sp>
    <dsp:sp modelId="{D3EDE206-274A-4B98-8C09-5AFE7695D7AF}">
      <dsp:nvSpPr>
        <dsp:cNvPr id="0" name=""/>
        <dsp:cNvSpPr/>
      </dsp:nvSpPr>
      <dsp:spPr>
        <a:xfrm>
          <a:off x="2714082" y="1958580"/>
          <a:ext cx="2377306" cy="1994928"/>
        </a:xfrm>
        <a:prstGeom prst="rect">
          <a:avLst/>
        </a:prstGeom>
        <a:solidFill>
          <a:schemeClr val="accent4">
            <a:tint val="40000"/>
            <a:alpha val="90000"/>
            <a:hueOff val="373069"/>
            <a:satOff val="-17712"/>
            <a:lumOff val="-1299"/>
            <a:alphaOff val="0"/>
          </a:schemeClr>
        </a:solidFill>
        <a:ln w="12700" cap="rnd" cmpd="sng" algn="ctr">
          <a:solidFill>
            <a:schemeClr val="accent4">
              <a:tint val="40000"/>
              <a:alpha val="90000"/>
              <a:hueOff val="373069"/>
              <a:satOff val="-17712"/>
              <a:lumOff val="-1299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Entrepreneur Assistance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 err="1"/>
            <a:t>Freie</a:t>
          </a:r>
          <a:r>
            <a:rPr lang="en-US" sz="2400" kern="1200" noProof="0" dirty="0"/>
            <a:t> </a:t>
          </a:r>
          <a:r>
            <a:rPr lang="en-US" sz="2400" kern="1200" noProof="0" dirty="0" err="1"/>
            <a:t>Lokal</a:t>
          </a:r>
          <a:endParaRPr lang="en-US" sz="2400" kern="1200" noProof="0" dirty="0"/>
        </a:p>
      </dsp:txBody>
      <dsp:txXfrm>
        <a:off x="2714082" y="1958580"/>
        <a:ext cx="2377306" cy="1994928"/>
      </dsp:txXfrm>
    </dsp:sp>
    <dsp:sp modelId="{61189050-250F-4542-B9A4-6021FFC01CAC}">
      <dsp:nvSpPr>
        <dsp:cNvPr id="0" name=""/>
        <dsp:cNvSpPr/>
      </dsp:nvSpPr>
      <dsp:spPr>
        <a:xfrm>
          <a:off x="5424211" y="1121286"/>
          <a:ext cx="2377306" cy="837293"/>
        </a:xfrm>
        <a:prstGeom prst="rect">
          <a:avLst/>
        </a:prstGeom>
        <a:gradFill rotWithShape="0">
          <a:gsLst>
            <a:gs pos="0">
              <a:schemeClr val="accent4">
                <a:hueOff val="766681"/>
                <a:satOff val="0"/>
                <a:lumOff val="-11765"/>
                <a:alphaOff val="0"/>
                <a:tint val="96000"/>
                <a:lumMod val="100000"/>
              </a:schemeClr>
            </a:gs>
            <a:gs pos="78000">
              <a:schemeClr val="accent4">
                <a:hueOff val="766681"/>
                <a:satOff val="0"/>
                <a:lumOff val="-11765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4">
              <a:hueOff val="766681"/>
              <a:satOff val="0"/>
              <a:lumOff val="-11765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/>
            <a:t>Policy Makers</a:t>
          </a:r>
        </a:p>
      </dsp:txBody>
      <dsp:txXfrm>
        <a:off x="5424211" y="1121286"/>
        <a:ext cx="2377306" cy="837293"/>
      </dsp:txXfrm>
    </dsp:sp>
    <dsp:sp modelId="{77C95795-47EB-425E-9934-DDBFF68E15F7}">
      <dsp:nvSpPr>
        <dsp:cNvPr id="0" name=""/>
        <dsp:cNvSpPr/>
      </dsp:nvSpPr>
      <dsp:spPr>
        <a:xfrm>
          <a:off x="5424211" y="1958580"/>
          <a:ext cx="2377306" cy="1994928"/>
        </a:xfrm>
        <a:prstGeom prst="rect">
          <a:avLst/>
        </a:prstGeom>
        <a:solidFill>
          <a:schemeClr val="accent4">
            <a:tint val="40000"/>
            <a:alpha val="90000"/>
            <a:hueOff val="746139"/>
            <a:satOff val="-35425"/>
            <a:lumOff val="-2599"/>
            <a:alphaOff val="0"/>
          </a:schemeClr>
        </a:solidFill>
        <a:ln w="12700" cap="rnd" cmpd="sng" algn="ctr">
          <a:solidFill>
            <a:schemeClr val="accent4">
              <a:tint val="40000"/>
              <a:alpha val="90000"/>
              <a:hueOff val="746139"/>
              <a:satOff val="-35425"/>
              <a:lumOff val="-2599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Program Effectiveness and Coverage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Population’s requirements</a:t>
          </a:r>
        </a:p>
      </dsp:txBody>
      <dsp:txXfrm>
        <a:off x="5424211" y="1958580"/>
        <a:ext cx="2377306" cy="1994928"/>
      </dsp:txXfrm>
    </dsp:sp>
    <dsp:sp modelId="{958E9057-33A5-429E-8DE7-4DF2E93A05F8}">
      <dsp:nvSpPr>
        <dsp:cNvPr id="0" name=""/>
        <dsp:cNvSpPr/>
      </dsp:nvSpPr>
      <dsp:spPr>
        <a:xfrm>
          <a:off x="8134340" y="1121286"/>
          <a:ext cx="2377306" cy="837293"/>
        </a:xfrm>
        <a:prstGeom prst="rect">
          <a:avLst/>
        </a:prstGeom>
        <a:gradFill rotWithShape="0">
          <a:gsLst>
            <a:gs pos="0">
              <a:schemeClr val="accent4">
                <a:hueOff val="1150022"/>
                <a:satOff val="0"/>
                <a:lumOff val="-17647"/>
                <a:alphaOff val="0"/>
                <a:tint val="96000"/>
                <a:lumMod val="100000"/>
              </a:schemeClr>
            </a:gs>
            <a:gs pos="78000">
              <a:schemeClr val="accent4">
                <a:hueOff val="1150022"/>
                <a:satOff val="0"/>
                <a:lumOff val="-17647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4">
              <a:hueOff val="1150022"/>
              <a:satOff val="0"/>
              <a:lumOff val="-17647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/>
            <a:t>Students</a:t>
          </a:r>
        </a:p>
      </dsp:txBody>
      <dsp:txXfrm>
        <a:off x="8134340" y="1121286"/>
        <a:ext cx="2377306" cy="837293"/>
      </dsp:txXfrm>
    </dsp:sp>
    <dsp:sp modelId="{05041FB1-4392-421A-AEFA-531A377E8986}">
      <dsp:nvSpPr>
        <dsp:cNvPr id="0" name=""/>
        <dsp:cNvSpPr/>
      </dsp:nvSpPr>
      <dsp:spPr>
        <a:xfrm>
          <a:off x="8134340" y="1958580"/>
          <a:ext cx="2377306" cy="1994928"/>
        </a:xfrm>
        <a:prstGeom prst="rect">
          <a:avLst/>
        </a:prstGeom>
        <a:solidFill>
          <a:schemeClr val="accent4">
            <a:tint val="40000"/>
            <a:alpha val="90000"/>
            <a:hueOff val="1119208"/>
            <a:satOff val="-53137"/>
            <a:lumOff val="-3898"/>
            <a:alphaOff val="0"/>
          </a:schemeClr>
        </a:solidFill>
        <a:ln w="12700" cap="rnd" cmpd="sng" algn="ctr">
          <a:solidFill>
            <a:schemeClr val="accent4">
              <a:tint val="40000"/>
              <a:alpha val="90000"/>
              <a:hueOff val="1119208"/>
              <a:satOff val="-53137"/>
              <a:lumOff val="-3898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noProof="0" dirty="0"/>
            <a:t>Research</a:t>
          </a:r>
        </a:p>
      </dsp:txBody>
      <dsp:txXfrm>
        <a:off x="8134340" y="1958580"/>
        <a:ext cx="2377306" cy="19949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9B7A63-5412-4839-8159-9480C6FAA494}">
      <dsp:nvSpPr>
        <dsp:cNvPr id="0" name=""/>
        <dsp:cNvSpPr/>
      </dsp:nvSpPr>
      <dsp:spPr>
        <a:xfrm>
          <a:off x="0" y="587294"/>
          <a:ext cx="1710944" cy="667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88" tIns="333248" rIns="13278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Vie_304.csv</a:t>
          </a:r>
        </a:p>
      </dsp:txBody>
      <dsp:txXfrm>
        <a:off x="0" y="587294"/>
        <a:ext cx="1710944" cy="667800"/>
      </dsp:txXfrm>
    </dsp:sp>
    <dsp:sp modelId="{63739010-9AA2-4882-A65A-66129CB597E3}">
      <dsp:nvSpPr>
        <dsp:cNvPr id="0" name=""/>
        <dsp:cNvSpPr/>
      </dsp:nvSpPr>
      <dsp:spPr>
        <a:xfrm>
          <a:off x="85547" y="351134"/>
          <a:ext cx="1197660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69" tIns="0" rIns="4526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By Gender</a:t>
          </a:r>
        </a:p>
      </dsp:txBody>
      <dsp:txXfrm>
        <a:off x="108604" y="374191"/>
        <a:ext cx="1151546" cy="426206"/>
      </dsp:txXfrm>
    </dsp:sp>
    <dsp:sp modelId="{5DC5CF60-5BA2-4D38-8456-5DA4AA246081}">
      <dsp:nvSpPr>
        <dsp:cNvPr id="0" name=""/>
        <dsp:cNvSpPr/>
      </dsp:nvSpPr>
      <dsp:spPr>
        <a:xfrm>
          <a:off x="0" y="1577654"/>
          <a:ext cx="1710944" cy="667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224959"/>
              <a:satOff val="11515"/>
              <a:lumOff val="48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88" tIns="333248" rIns="13278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Vie_303.csv</a:t>
          </a:r>
        </a:p>
      </dsp:txBody>
      <dsp:txXfrm>
        <a:off x="0" y="1577654"/>
        <a:ext cx="1710944" cy="667800"/>
      </dsp:txXfrm>
    </dsp:sp>
    <dsp:sp modelId="{AB41FD2F-2C63-4EC4-BB12-E0557954D9C0}">
      <dsp:nvSpPr>
        <dsp:cNvPr id="0" name=""/>
        <dsp:cNvSpPr/>
      </dsp:nvSpPr>
      <dsp:spPr>
        <a:xfrm>
          <a:off x="85547" y="1341494"/>
          <a:ext cx="1197660" cy="472320"/>
        </a:xfrm>
        <a:prstGeom prst="roundRect">
          <a:avLst/>
        </a:prstGeom>
        <a:solidFill>
          <a:schemeClr val="accent3">
            <a:hueOff val="224959"/>
            <a:satOff val="11515"/>
            <a:lumOff val="48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69" tIns="0" rIns="4526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By Age Group</a:t>
          </a:r>
        </a:p>
      </dsp:txBody>
      <dsp:txXfrm>
        <a:off x="108604" y="1364551"/>
        <a:ext cx="1151546" cy="426206"/>
      </dsp:txXfrm>
    </dsp:sp>
    <dsp:sp modelId="{C7080AEC-2822-4F36-A47A-6385B7214256}">
      <dsp:nvSpPr>
        <dsp:cNvPr id="0" name=""/>
        <dsp:cNvSpPr/>
      </dsp:nvSpPr>
      <dsp:spPr>
        <a:xfrm>
          <a:off x="0" y="2568013"/>
          <a:ext cx="1710944" cy="667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449917"/>
              <a:satOff val="23029"/>
              <a:lumOff val="96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788" tIns="333248" rIns="13278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Vie_113.csv</a:t>
          </a:r>
        </a:p>
      </dsp:txBody>
      <dsp:txXfrm>
        <a:off x="0" y="2568013"/>
        <a:ext cx="1710944" cy="667800"/>
      </dsp:txXfrm>
    </dsp:sp>
    <dsp:sp modelId="{BEBA5B16-4A6F-4169-B26C-AEEB5BF70C39}">
      <dsp:nvSpPr>
        <dsp:cNvPr id="0" name=""/>
        <dsp:cNvSpPr/>
      </dsp:nvSpPr>
      <dsp:spPr>
        <a:xfrm>
          <a:off x="85547" y="2331854"/>
          <a:ext cx="1197660" cy="472320"/>
        </a:xfrm>
        <a:prstGeom prst="roundRect">
          <a:avLst/>
        </a:prstGeom>
        <a:solidFill>
          <a:schemeClr val="accent3">
            <a:hueOff val="449917"/>
            <a:satOff val="23029"/>
            <a:lumOff val="967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69" tIns="0" rIns="4526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By Nationality</a:t>
          </a:r>
        </a:p>
      </dsp:txBody>
      <dsp:txXfrm>
        <a:off x="108604" y="2354911"/>
        <a:ext cx="1151546" cy="426206"/>
      </dsp:txXfrm>
    </dsp:sp>
    <dsp:sp modelId="{4DB3D8BE-951B-4E11-8C74-EFBC2BFD42AC}">
      <dsp:nvSpPr>
        <dsp:cNvPr id="0" name=""/>
        <dsp:cNvSpPr/>
      </dsp:nvSpPr>
      <dsp:spPr>
        <a:xfrm>
          <a:off x="0" y="3558374"/>
          <a:ext cx="171094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674876"/>
              <a:satOff val="34544"/>
              <a:lumOff val="1451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3646A0-D4C2-4001-B7A8-CD3CD9945349}">
      <dsp:nvSpPr>
        <dsp:cNvPr id="0" name=""/>
        <dsp:cNvSpPr/>
      </dsp:nvSpPr>
      <dsp:spPr>
        <a:xfrm>
          <a:off x="85547" y="3322214"/>
          <a:ext cx="1197660" cy="472320"/>
        </a:xfrm>
        <a:prstGeom prst="roundRect">
          <a:avLst/>
        </a:prstGeom>
        <a:solidFill>
          <a:schemeClr val="accent3">
            <a:hueOff val="674876"/>
            <a:satOff val="34544"/>
            <a:lumOff val="1451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69" tIns="0" rIns="4526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By Income</a:t>
          </a:r>
        </a:p>
      </dsp:txBody>
      <dsp:txXfrm>
        <a:off x="108604" y="3345271"/>
        <a:ext cx="1151546" cy="4262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9B7A63-5412-4839-8159-9480C6FAA494}">
      <dsp:nvSpPr>
        <dsp:cNvPr id="0" name=""/>
        <dsp:cNvSpPr/>
      </dsp:nvSpPr>
      <dsp:spPr>
        <a:xfrm>
          <a:off x="0" y="344710"/>
          <a:ext cx="3046258" cy="661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423" tIns="249936" rIns="23642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GENFLWIDMUNGOGD.csv filter by </a:t>
          </a:r>
          <a:r>
            <a:rPr lang="en-US" sz="1200" kern="1200" dirty="0" err="1"/>
            <a:t>Widmungsklasse</a:t>
          </a:r>
          <a:r>
            <a:rPr lang="en-US" sz="1200" kern="1200" dirty="0"/>
            <a:t>. </a:t>
          </a:r>
        </a:p>
      </dsp:txBody>
      <dsp:txXfrm>
        <a:off x="0" y="344710"/>
        <a:ext cx="3046258" cy="661500"/>
      </dsp:txXfrm>
    </dsp:sp>
    <dsp:sp modelId="{63739010-9AA2-4882-A65A-66129CB597E3}">
      <dsp:nvSpPr>
        <dsp:cNvPr id="0" name=""/>
        <dsp:cNvSpPr/>
      </dsp:nvSpPr>
      <dsp:spPr>
        <a:xfrm>
          <a:off x="152312" y="167590"/>
          <a:ext cx="2132380" cy="3542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99" tIns="0" rIns="80599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Residential</a:t>
          </a:r>
        </a:p>
      </dsp:txBody>
      <dsp:txXfrm>
        <a:off x="169605" y="184883"/>
        <a:ext cx="2097794" cy="319654"/>
      </dsp:txXfrm>
    </dsp:sp>
    <dsp:sp modelId="{5DC5CF60-5BA2-4D38-8456-5DA4AA246081}">
      <dsp:nvSpPr>
        <dsp:cNvPr id="0" name=""/>
        <dsp:cNvSpPr/>
      </dsp:nvSpPr>
      <dsp:spPr>
        <a:xfrm>
          <a:off x="0" y="1248130"/>
          <a:ext cx="3046258" cy="207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337438"/>
              <a:satOff val="17272"/>
              <a:lumOff val="725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423" tIns="249936" rIns="23642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UNIVERSITAETOGD.csv (Universities)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VOLKSHOCHSCHULEOGD.csv (Schools)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BUECHEREIOGD.csv (Libraries)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KINDERGARTENOGD.csv (Kindergartens)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MUSIKSINGSCHULEOGD.csv (Music Schools)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SCHULEOGD.csv (Schools)</a:t>
          </a:r>
        </a:p>
      </dsp:txBody>
      <dsp:txXfrm>
        <a:off x="0" y="1248130"/>
        <a:ext cx="3046258" cy="2079000"/>
      </dsp:txXfrm>
    </dsp:sp>
    <dsp:sp modelId="{AB41FD2F-2C63-4EC4-BB12-E0557954D9C0}">
      <dsp:nvSpPr>
        <dsp:cNvPr id="0" name=""/>
        <dsp:cNvSpPr/>
      </dsp:nvSpPr>
      <dsp:spPr>
        <a:xfrm>
          <a:off x="152312" y="1071010"/>
          <a:ext cx="2132380" cy="354240"/>
        </a:xfrm>
        <a:prstGeom prst="roundRect">
          <a:avLst/>
        </a:prstGeom>
        <a:solidFill>
          <a:schemeClr val="accent3">
            <a:hueOff val="337438"/>
            <a:satOff val="17272"/>
            <a:lumOff val="725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99" tIns="0" rIns="80599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Commercial</a:t>
          </a:r>
        </a:p>
      </dsp:txBody>
      <dsp:txXfrm>
        <a:off x="169605" y="1088303"/>
        <a:ext cx="2097794" cy="319654"/>
      </dsp:txXfrm>
    </dsp:sp>
    <dsp:sp modelId="{C7080AEC-2822-4F36-A47A-6385B7214256}">
      <dsp:nvSpPr>
        <dsp:cNvPr id="0" name=""/>
        <dsp:cNvSpPr/>
      </dsp:nvSpPr>
      <dsp:spPr>
        <a:xfrm>
          <a:off x="0" y="3569051"/>
          <a:ext cx="3046258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674876"/>
              <a:satOff val="34544"/>
              <a:lumOff val="1451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423" tIns="249936" rIns="236423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Steigen.csv (Public Transport Stops)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ZAEHLBEZIRKOGD.csv (Sub district’s borders)</a:t>
          </a:r>
        </a:p>
      </dsp:txBody>
      <dsp:txXfrm>
        <a:off x="0" y="3569051"/>
        <a:ext cx="3046258" cy="850500"/>
      </dsp:txXfrm>
    </dsp:sp>
    <dsp:sp modelId="{BEBA5B16-4A6F-4169-B26C-AEEB5BF70C39}">
      <dsp:nvSpPr>
        <dsp:cNvPr id="0" name=""/>
        <dsp:cNvSpPr/>
      </dsp:nvSpPr>
      <dsp:spPr>
        <a:xfrm>
          <a:off x="152312" y="3391930"/>
          <a:ext cx="2132380" cy="354240"/>
        </a:xfrm>
        <a:prstGeom prst="roundRect">
          <a:avLst/>
        </a:prstGeom>
        <a:solidFill>
          <a:schemeClr val="accent3">
            <a:hueOff val="674876"/>
            <a:satOff val="34544"/>
            <a:lumOff val="1451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99" tIns="0" rIns="80599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References</a:t>
          </a:r>
        </a:p>
      </dsp:txBody>
      <dsp:txXfrm>
        <a:off x="169605" y="3409223"/>
        <a:ext cx="2097794" cy="3196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031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87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9518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0527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6632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8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7876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67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13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50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572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503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753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40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254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562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73510-934B-4BA3-A063-C2B41CB63FBA}" type="datetimeFigureOut">
              <a:rPr lang="en-US" smtClean="0"/>
              <a:t>6/17/2017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4C992A8-2D87-471F-8ACE-53FAD92E23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79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mariplaza.shinyapps.io/GeoDemographic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28010-0385-4690-9FFA-DF46F605E1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395" y="2404534"/>
            <a:ext cx="9208015" cy="1646302"/>
          </a:xfrm>
        </p:spPr>
        <p:txBody>
          <a:bodyPr/>
          <a:lstStyle/>
          <a:p>
            <a:r>
              <a:rPr lang="en-US" dirty="0" err="1"/>
              <a:t>Geodemographics</a:t>
            </a:r>
            <a:r>
              <a:rPr lang="en-US" dirty="0"/>
              <a:t> Model based on Vienna’s Open Data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7CDCD8-52D0-45AA-A5D0-B74809AD9C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</a:t>
            </a:r>
            <a:r>
              <a:rPr lang="es-VE" dirty="0" err="1"/>
              <a:t>ía</a:t>
            </a:r>
            <a:r>
              <a:rPr lang="es-VE" dirty="0"/>
              <a:t> Inés Plaza </a:t>
            </a:r>
            <a:r>
              <a:rPr lang="es-VE" dirty="0" err="1"/>
              <a:t>Schwarck</a:t>
            </a:r>
            <a:r>
              <a:rPr lang="es-VE" dirty="0"/>
              <a:t> </a:t>
            </a:r>
          </a:p>
          <a:p>
            <a:r>
              <a:rPr lang="es-VE" dirty="0"/>
              <a:t>(Mari Plaza)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153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68001-0FB3-4BB8-A5BB-C115D9506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0B588-F53A-4A1B-995D-8B164C329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77D0B8-8ACD-4ED1-8AD6-588661F65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2248"/>
            <a:ext cx="12192000" cy="611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99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9C8E3-3368-4E7E-A096-F7E2E579C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Model and Data Market Austria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BF0CD8-BCAF-4BF7-A693-1D342C6A2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58" y="2085916"/>
            <a:ext cx="7037172" cy="442898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41261EA-CF10-4CD4-8214-41F878AD1689}"/>
              </a:ext>
            </a:extLst>
          </p:cNvPr>
          <p:cNvSpPr/>
          <p:nvPr/>
        </p:nvSpPr>
        <p:spPr>
          <a:xfrm>
            <a:off x="3746832" y="3685416"/>
            <a:ext cx="1913964" cy="865935"/>
          </a:xfrm>
          <a:prstGeom prst="ellipse">
            <a:avLst/>
          </a:prstGeom>
          <a:solidFill>
            <a:schemeClr val="accent1">
              <a:alpha val="2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284064-8ED5-4A98-961C-BE5C0A93B44D}"/>
              </a:ext>
            </a:extLst>
          </p:cNvPr>
          <p:cNvSpPr txBox="1"/>
          <p:nvPr/>
        </p:nvSpPr>
        <p:spPr>
          <a:xfrm>
            <a:off x="4664650" y="4712856"/>
            <a:ext cx="1897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Mari</a:t>
            </a:r>
          </a:p>
        </p:txBody>
      </p:sp>
      <p:sp>
        <p:nvSpPr>
          <p:cNvPr id="7" name="AutoShape 2" descr="Image result for stadt wien">
            <a:extLst>
              <a:ext uri="{FF2B5EF4-FFF2-40B4-BE49-F238E27FC236}">
                <a16:creationId xmlns:a16="http://schemas.microsoft.com/office/drawing/2014/main" id="{82E22B77-FC84-4264-AB25-B745701C64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61092" y="393264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Image result for stadt wien">
            <a:extLst>
              <a:ext uri="{FF2B5EF4-FFF2-40B4-BE49-F238E27FC236}">
                <a16:creationId xmlns:a16="http://schemas.microsoft.com/office/drawing/2014/main" id="{745F5E0F-D7FF-4333-957B-CB597B53E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13492" y="408504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0FB99F-F4B1-432C-82F4-2EA78F67A652}"/>
              </a:ext>
            </a:extLst>
          </p:cNvPr>
          <p:cNvSpPr/>
          <p:nvPr/>
        </p:nvSpPr>
        <p:spPr>
          <a:xfrm>
            <a:off x="3418105" y="1437602"/>
            <a:ext cx="2242691" cy="2231499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03DC2B-5678-441C-99F2-0A8489EB9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483" y="1650984"/>
            <a:ext cx="1899993" cy="28262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6C4D65B-B28B-4BE9-8513-8301DA45E141}"/>
              </a:ext>
            </a:extLst>
          </p:cNvPr>
          <p:cNvSpPr/>
          <p:nvPr/>
        </p:nvSpPr>
        <p:spPr>
          <a:xfrm>
            <a:off x="436780" y="1437602"/>
            <a:ext cx="2967754" cy="5128708"/>
          </a:xfrm>
          <a:prstGeom prst="rect">
            <a:avLst/>
          </a:prstGeom>
          <a:solidFill>
            <a:schemeClr val="accent4">
              <a:lumMod val="60000"/>
              <a:lumOff val="40000"/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21E204-8297-47CD-BB3E-FC8BBE276CCD}"/>
              </a:ext>
            </a:extLst>
          </p:cNvPr>
          <p:cNvSpPr txBox="1"/>
          <p:nvPr/>
        </p:nvSpPr>
        <p:spPr>
          <a:xfrm>
            <a:off x="482028" y="1503246"/>
            <a:ext cx="2659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Infrastructure for Production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607206-3193-403A-8136-0E7ACB890211}"/>
              </a:ext>
            </a:extLst>
          </p:cNvPr>
          <p:cNvSpPr/>
          <p:nvPr/>
        </p:nvSpPr>
        <p:spPr>
          <a:xfrm>
            <a:off x="5660796" y="3762037"/>
            <a:ext cx="4246779" cy="2544496"/>
          </a:xfrm>
          <a:prstGeom prst="rect">
            <a:avLst/>
          </a:prstGeom>
          <a:solidFill>
            <a:schemeClr val="accent6">
              <a:alpha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A6DF3A-D112-4987-9C1B-E33D0F92D862}"/>
              </a:ext>
            </a:extLst>
          </p:cNvPr>
          <p:cNvSpPr txBox="1"/>
          <p:nvPr/>
        </p:nvSpPr>
        <p:spPr>
          <a:xfrm>
            <a:off x="7719230" y="3932646"/>
            <a:ext cx="28293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Potential</a:t>
            </a:r>
            <a:r>
              <a:rPr lang="es-VE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Business Owners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VE" b="1" dirty="0"/>
              <a:t>P</a:t>
            </a:r>
            <a:r>
              <a:rPr lang="en-US" b="1" dirty="0" err="1"/>
              <a:t>olicy</a:t>
            </a:r>
            <a:r>
              <a:rPr lang="en-US" b="1" dirty="0"/>
              <a:t> Makers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VE" b="1" dirty="0"/>
              <a:t>W</a:t>
            </a:r>
            <a:r>
              <a:rPr lang="en-US" b="1" dirty="0"/>
              <a:t>KO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VE" b="1" dirty="0"/>
              <a:t>S</a:t>
            </a:r>
            <a:r>
              <a:rPr lang="en-US" b="1" dirty="0" err="1"/>
              <a:t>tudents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VE" b="1" dirty="0"/>
              <a:t>…</a:t>
            </a:r>
            <a:r>
              <a:rPr lang="en-US" b="1" dirty="0"/>
              <a:t>….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VE" b="1" dirty="0"/>
              <a:t>…</a:t>
            </a:r>
            <a:r>
              <a:rPr lang="en-US" b="1" dirty="0"/>
              <a:t>….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VE" b="1" dirty="0"/>
              <a:t>…</a:t>
            </a:r>
            <a:r>
              <a:rPr lang="en-US" b="1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148467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C1474-F8B6-42EE-A500-60327B222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Contact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90A20-0CE9-4AE9-A50A-28E624019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Prototype available at</a:t>
            </a:r>
            <a:r>
              <a:rPr lang="es-VE" dirty="0"/>
              <a:t>:</a:t>
            </a:r>
          </a:p>
          <a:p>
            <a:endParaRPr lang="es-VE" dirty="0"/>
          </a:p>
          <a:p>
            <a:pPr marL="0" indent="0" algn="ctr">
              <a:buNone/>
            </a:pPr>
            <a:r>
              <a:rPr lang="es-VE" sz="2800" b="1" dirty="0">
                <a:solidFill>
                  <a:srgbClr val="FF0000"/>
                </a:solidFill>
                <a:hlinkClick r:id="rId2"/>
              </a:rPr>
              <a:t>https://mariplaza.shinyapps.io/GeoDemographics/</a:t>
            </a:r>
            <a:r>
              <a:rPr lang="es-VE" b="1" dirty="0">
                <a:solidFill>
                  <a:srgbClr val="FF0000"/>
                </a:solidFill>
              </a:rPr>
              <a:t> </a:t>
            </a:r>
          </a:p>
          <a:p>
            <a:pPr marL="0" indent="0" algn="ctr">
              <a:buNone/>
            </a:pPr>
            <a:endParaRPr lang="es-VE" b="1" dirty="0">
              <a:solidFill>
                <a:srgbClr val="FF0000"/>
              </a:solidFill>
            </a:endParaRPr>
          </a:p>
          <a:p>
            <a:r>
              <a:rPr lang="es-VE" dirty="0"/>
              <a:t>LinkedIn: Maria </a:t>
            </a:r>
            <a:r>
              <a:rPr lang="es-VE" dirty="0" err="1"/>
              <a:t>Ines</a:t>
            </a:r>
            <a:r>
              <a:rPr lang="es-VE" dirty="0"/>
              <a:t> Plaza </a:t>
            </a:r>
            <a:r>
              <a:rPr lang="es-VE" dirty="0" err="1"/>
              <a:t>Schwarck</a:t>
            </a:r>
            <a:endParaRPr lang="es-VE" dirty="0"/>
          </a:p>
          <a:p>
            <a:pPr marL="0" indent="0">
              <a:buNone/>
            </a:pPr>
            <a:r>
              <a:rPr lang="es-VE"/>
              <a:t>  </a:t>
            </a:r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2267432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0B838-600F-4E2F-BF50-01E7266A1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Possible Usages for the Model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84654C3-4C87-486F-83EA-D62E8E482C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6712643"/>
              </p:ext>
            </p:extLst>
          </p:nvPr>
        </p:nvGraphicFramePr>
        <p:xfrm>
          <a:off x="503548" y="1227023"/>
          <a:ext cx="10515600" cy="5074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7415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0B838-600F-4E2F-BF50-01E7266A1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and Sources for the Model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6E91E4F-3776-45B3-BF48-3A25B367826B}"/>
              </a:ext>
            </a:extLst>
          </p:cNvPr>
          <p:cNvSpPr/>
          <p:nvPr/>
        </p:nvSpPr>
        <p:spPr>
          <a:xfrm>
            <a:off x="1790364" y="3117497"/>
            <a:ext cx="1146048" cy="126873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Using Sub-District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68B158-9D71-4564-8C24-AFC6E955251B}"/>
              </a:ext>
            </a:extLst>
          </p:cNvPr>
          <p:cNvSpPr txBox="1"/>
          <p:nvPr/>
        </p:nvSpPr>
        <p:spPr>
          <a:xfrm>
            <a:off x="3649198" y="1828278"/>
            <a:ext cx="2987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Vienna’s Population Density</a:t>
            </a:r>
          </a:p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(Residential and Commercial)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6232510-6617-4A5A-95EC-5C78A66FC7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0466056"/>
              </p:ext>
            </p:extLst>
          </p:nvPr>
        </p:nvGraphicFramePr>
        <p:xfrm>
          <a:off x="56248" y="2259340"/>
          <a:ext cx="1710944" cy="4312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FF4E57C-0FFC-49C3-842C-7D97FCAD6CBC}"/>
              </a:ext>
            </a:extLst>
          </p:cNvPr>
          <p:cNvSpPr txBox="1"/>
          <p:nvPr/>
        </p:nvSpPr>
        <p:spPr>
          <a:xfrm>
            <a:off x="138239" y="1813487"/>
            <a:ext cx="1546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Population’s </a:t>
            </a:r>
          </a:p>
          <a:p>
            <a:pPr algn="ctr"/>
            <a:r>
              <a:rPr lang="en-US" b="1" dirty="0"/>
              <a:t>Demographics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C766027-288C-4DD7-97A3-4EF2592F29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079597"/>
              </p:ext>
            </p:extLst>
          </p:nvPr>
        </p:nvGraphicFramePr>
        <p:xfrm>
          <a:off x="9119616" y="2270858"/>
          <a:ext cx="3046258" cy="4587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D425DB2B-BEF4-47E2-808F-9605F72CAD4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04617" y="2831746"/>
            <a:ext cx="4427558" cy="3108961"/>
          </a:xfrm>
          <a:prstGeom prst="rect">
            <a:avLst/>
          </a:prstGeom>
        </p:spPr>
      </p:pic>
      <p:sp>
        <p:nvSpPr>
          <p:cNvPr id="11" name="Arrow: Left 10">
            <a:extLst>
              <a:ext uri="{FF2B5EF4-FFF2-40B4-BE49-F238E27FC236}">
                <a16:creationId xmlns:a16="http://schemas.microsoft.com/office/drawing/2014/main" id="{0765DBCB-F5B6-4F9C-A475-48779E11D1EF}"/>
              </a:ext>
            </a:extLst>
          </p:cNvPr>
          <p:cNvSpPr/>
          <p:nvPr/>
        </p:nvSpPr>
        <p:spPr>
          <a:xfrm>
            <a:off x="7500381" y="3170062"/>
            <a:ext cx="1619235" cy="1595187"/>
          </a:xfrm>
          <a:prstGeom prst="lef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Using Sub-District and Proportional Area or Capacity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E943F8-5992-48A0-8D5C-350F884E6524}"/>
              </a:ext>
            </a:extLst>
          </p:cNvPr>
          <p:cNvSpPr txBox="1"/>
          <p:nvPr/>
        </p:nvSpPr>
        <p:spPr>
          <a:xfrm>
            <a:off x="9541275" y="1494322"/>
            <a:ext cx="20831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Geographical Points</a:t>
            </a:r>
          </a:p>
          <a:p>
            <a:pPr algn="ctr"/>
            <a:r>
              <a:rPr lang="en-US" b="1" dirty="0"/>
              <a:t>(Density holders) </a:t>
            </a:r>
          </a:p>
        </p:txBody>
      </p:sp>
    </p:spTree>
    <p:extLst>
      <p:ext uri="{BB962C8B-B14F-4D97-AF65-F5344CB8AC3E}">
        <p14:creationId xmlns:p14="http://schemas.microsoft.com/office/powerpoint/2010/main" val="278802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FB4FB-0C26-4A68-8D45-C390E5AF3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C31A9-247F-4C3F-A3EC-1E4CD2794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DB281E-8ADE-4258-A5B3-2A716E1F2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4582"/>
            <a:ext cx="12192000" cy="606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337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82794-AF9D-4D5A-B892-73F421A0F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84FA1-CCB9-4ED1-B076-79C6DAA96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58D52D-0640-44D7-AFAB-ED2B5AE26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8966"/>
            <a:ext cx="12192000" cy="608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83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B91AF-4C0D-4203-BEBD-E008F933F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763EA-B861-422D-8A37-1413A6BC7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ADD2B5-1C5B-4378-BE0E-AAD112D19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0468"/>
            <a:ext cx="12192000" cy="625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670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60F29-D943-46A1-A4E9-8299079B8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0AD90-E145-4D49-90CB-1FF27B7AF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C7A24A-E06D-4BEC-843C-F0FA6B4C3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7154"/>
            <a:ext cx="12192000" cy="626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06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37CD3-DD39-47D1-8E95-48543592C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BC3BE-B606-40B2-A5E9-6020A7DDF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03CDC7-7B2B-40D8-B624-FD9C48F53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2551"/>
            <a:ext cx="12192000" cy="623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05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B3E6F-3031-40F2-A51A-964B3D6CE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33F21-71DF-49D4-9BCF-D80CA4E36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E4EFFB-8DB1-400C-86EE-92AA36ED7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865"/>
            <a:ext cx="12192000" cy="622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984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212</Words>
  <Application>Microsoft Office PowerPoint</Application>
  <PresentationFormat>Widescreen</PresentationFormat>
  <Paragraphs>61</Paragraphs>
  <Slides>12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Facet</vt:lpstr>
      <vt:lpstr>Geodemographics Model based on Vienna’s Open Data </vt:lpstr>
      <vt:lpstr>Possible Usages for the Model</vt:lpstr>
      <vt:lpstr>Architecture and Sources for the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Model and Data Market Austria</vt:lpstr>
      <vt:lpstr>Contact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Marines Plaza</dc:creator>
  <cp:lastModifiedBy>Marines Plaza</cp:lastModifiedBy>
  <cp:revision>18</cp:revision>
  <dcterms:created xsi:type="dcterms:W3CDTF">2017-06-11T14:40:16Z</dcterms:created>
  <dcterms:modified xsi:type="dcterms:W3CDTF">2017-06-17T13:31:05Z</dcterms:modified>
</cp:coreProperties>
</file>

<file path=docProps/thumbnail.jpeg>
</file>